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1"/>
  </p:notesMasterIdLst>
  <p:handoutMasterIdLst>
    <p:handoutMasterId r:id="rId22"/>
  </p:handoutMasterIdLst>
  <p:sldIdLst>
    <p:sldId id="256" r:id="rId2"/>
    <p:sldId id="257" r:id="rId3"/>
    <p:sldId id="1779" r:id="rId4"/>
    <p:sldId id="521" r:id="rId5"/>
    <p:sldId id="1781" r:id="rId6"/>
    <p:sldId id="1782" r:id="rId7"/>
    <p:sldId id="1783" r:id="rId8"/>
    <p:sldId id="1784" r:id="rId9"/>
    <p:sldId id="1785" r:id="rId10"/>
    <p:sldId id="1794" r:id="rId11"/>
    <p:sldId id="1786" r:id="rId12"/>
    <p:sldId id="1795" r:id="rId13"/>
    <p:sldId id="1788" r:id="rId14"/>
    <p:sldId id="1789" r:id="rId15"/>
    <p:sldId id="1787" r:id="rId16"/>
    <p:sldId id="1790" r:id="rId17"/>
    <p:sldId id="1792" r:id="rId18"/>
    <p:sldId id="1793" r:id="rId19"/>
    <p:sldId id="1791" r:id="rId20"/>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DC525CA-D97E-0946-A855-E8A126F6BC44}">
          <p14:sldIdLst>
            <p14:sldId id="256"/>
            <p14:sldId id="257"/>
            <p14:sldId id="1779"/>
            <p14:sldId id="521"/>
            <p14:sldId id="1781"/>
            <p14:sldId id="1782"/>
            <p14:sldId id="1783"/>
            <p14:sldId id="1784"/>
            <p14:sldId id="1785"/>
            <p14:sldId id="1794"/>
            <p14:sldId id="1786"/>
            <p14:sldId id="1795"/>
            <p14:sldId id="1788"/>
            <p14:sldId id="1789"/>
            <p14:sldId id="1787"/>
            <p14:sldId id="1790"/>
            <p14:sldId id="1792"/>
            <p14:sldId id="1793"/>
            <p14:sldId id="179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227"/>
    <a:srgbClr val="974184"/>
    <a:srgbClr val="2F142A"/>
    <a:srgbClr val="0E253C"/>
    <a:srgbClr val="0C2035"/>
    <a:srgbClr val="F0C87A"/>
    <a:srgbClr val="E6A421"/>
    <a:srgbClr val="5B9BD5"/>
    <a:srgbClr val="7D1D5D"/>
    <a:srgbClr val="EE50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14" autoAdjust="0"/>
    <p:restoredTop sz="94662"/>
  </p:normalViewPr>
  <p:slideViewPr>
    <p:cSldViewPr snapToGrid="0">
      <p:cViewPr varScale="1">
        <p:scale>
          <a:sx n="81" d="100"/>
          <a:sy n="81" d="100"/>
        </p:scale>
        <p:origin x="1157" y="120"/>
      </p:cViewPr>
      <p:guideLst/>
    </p:cSldViewPr>
  </p:slideViewPr>
  <p:notesTextViewPr>
    <p:cViewPr>
      <p:scale>
        <a:sx n="3" d="2"/>
        <a:sy n="3" d="2"/>
      </p:scale>
      <p:origin x="0" y="0"/>
    </p:cViewPr>
  </p:notesTextViewPr>
  <p:notesViewPr>
    <p:cSldViewPr snapToGrid="0">
      <p:cViewPr varScale="1">
        <p:scale>
          <a:sx n="73" d="100"/>
          <a:sy n="73" d="100"/>
        </p:scale>
        <p:origin x="235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B4EFCAFE-212C-4734-BC77-7E2EAA445D6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a:extLst>
              <a:ext uri="{FF2B5EF4-FFF2-40B4-BE49-F238E27FC236}">
                <a16:creationId xmlns:a16="http://schemas.microsoft.com/office/drawing/2014/main" id="{50A26631-D6CC-4646-B826-30D44D5085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4159EF-ED2B-408F-BCA3-D34D4F7DB760}" type="datetimeFigureOut">
              <a:rPr lang="es-CO" smtClean="0"/>
              <a:t>19/05/2023</a:t>
            </a:fld>
            <a:endParaRPr lang="es-CO"/>
          </a:p>
        </p:txBody>
      </p:sp>
      <p:sp>
        <p:nvSpPr>
          <p:cNvPr id="4" name="Marcador de pie de página 3">
            <a:extLst>
              <a:ext uri="{FF2B5EF4-FFF2-40B4-BE49-F238E27FC236}">
                <a16:creationId xmlns:a16="http://schemas.microsoft.com/office/drawing/2014/main" id="{7D82AC57-3955-4BDA-8F61-BF1320FB63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5" name="Marcador de número de diapositiva 4">
            <a:extLst>
              <a:ext uri="{FF2B5EF4-FFF2-40B4-BE49-F238E27FC236}">
                <a16:creationId xmlns:a16="http://schemas.microsoft.com/office/drawing/2014/main" id="{2BB30DE2-14A2-4BFD-BD83-BC2335DB66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BDCDF6-AAFB-4FAC-BBF4-14E3AC0CA55B}" type="slidenum">
              <a:rPr lang="es-CO" smtClean="0"/>
              <a:t>‹#›</a:t>
            </a:fld>
            <a:endParaRPr lang="es-CO"/>
          </a:p>
        </p:txBody>
      </p:sp>
    </p:spTree>
    <p:extLst>
      <p:ext uri="{BB962C8B-B14F-4D97-AF65-F5344CB8AC3E}">
        <p14:creationId xmlns:p14="http://schemas.microsoft.com/office/powerpoint/2010/main" val="119682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A488C5-1697-4F06-B106-3EE216118B56}" type="datetimeFigureOut">
              <a:rPr lang="es-CO" smtClean="0"/>
              <a:t>19/05/2023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B8975-4C2E-4E2E-9D18-43E3EE8DFED9}" type="slidenum">
              <a:rPr lang="es-CO" smtClean="0"/>
              <a:t>‹#›</a:t>
            </a:fld>
            <a:endParaRPr lang="es-CO"/>
          </a:p>
        </p:txBody>
      </p:sp>
    </p:spTree>
    <p:extLst>
      <p:ext uri="{BB962C8B-B14F-4D97-AF65-F5344CB8AC3E}">
        <p14:creationId xmlns:p14="http://schemas.microsoft.com/office/powerpoint/2010/main" val="1899825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5" name="Footer Placeholder 4"/>
          <p:cNvSpPr>
            <a:spLocks noGrp="1"/>
          </p:cNvSpPr>
          <p:nvPr>
            <p:ph type="ftr" sz="quarter" idx="10"/>
          </p:nvPr>
        </p:nvSpPr>
        <p:spPr/>
        <p:txBody>
          <a:bodyPr/>
          <a:lstStyle/>
          <a:p>
            <a:endParaRPr lang="en-IN" dirty="0"/>
          </a:p>
        </p:txBody>
      </p:sp>
      <p:sp>
        <p:nvSpPr>
          <p:cNvPr id="7" name="Date Placeholder 6"/>
          <p:cNvSpPr>
            <a:spLocks noGrp="1"/>
          </p:cNvSpPr>
          <p:nvPr>
            <p:ph type="dt" idx="12"/>
          </p:nvPr>
        </p:nvSpPr>
        <p:spPr/>
        <p:txBody>
          <a:bodyPr/>
          <a:lstStyle/>
          <a:p>
            <a:fld id="{92493898-F475-457A-83E0-7ACB07732E88}" type="datetime7">
              <a:rPr lang="en-US" smtClean="0"/>
              <a:t>May-23</a:t>
            </a:fld>
            <a:endParaRPr lang="en-IN" dirty="0"/>
          </a:p>
        </p:txBody>
      </p:sp>
      <p:sp>
        <p:nvSpPr>
          <p:cNvPr id="4" name="Header Placeholder 3"/>
          <p:cNvSpPr>
            <a:spLocks noGrp="1"/>
          </p:cNvSpPr>
          <p:nvPr>
            <p:ph type="hdr" sz="quarter"/>
          </p:nvPr>
        </p:nvSpPr>
        <p:spPr/>
        <p:txBody>
          <a:bodyPr/>
          <a:lstStyle/>
          <a:p>
            <a:r>
              <a:rPr lang="en-IN" dirty="0"/>
              <a:t>Prof.H.S.Chaudhari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5" name="Footer Placeholder 4"/>
          <p:cNvSpPr>
            <a:spLocks noGrp="1"/>
          </p:cNvSpPr>
          <p:nvPr>
            <p:ph type="ftr" sz="quarter" idx="10"/>
          </p:nvPr>
        </p:nvSpPr>
        <p:spPr/>
        <p:txBody>
          <a:bodyPr/>
          <a:lstStyle/>
          <a:p>
            <a:endParaRPr lang="en-IN" dirty="0"/>
          </a:p>
        </p:txBody>
      </p:sp>
      <p:sp>
        <p:nvSpPr>
          <p:cNvPr id="7" name="Date Placeholder 6"/>
          <p:cNvSpPr>
            <a:spLocks noGrp="1"/>
          </p:cNvSpPr>
          <p:nvPr>
            <p:ph type="dt" idx="12"/>
          </p:nvPr>
        </p:nvSpPr>
        <p:spPr/>
        <p:txBody>
          <a:bodyPr/>
          <a:lstStyle/>
          <a:p>
            <a:fld id="{92493898-F475-457A-83E0-7ACB07732E88}" type="datetime7">
              <a:rPr lang="en-US" smtClean="0"/>
              <a:t>May-23</a:t>
            </a:fld>
            <a:endParaRPr lang="en-IN" dirty="0"/>
          </a:p>
        </p:txBody>
      </p:sp>
      <p:sp>
        <p:nvSpPr>
          <p:cNvPr id="4" name="Header Placeholder 3"/>
          <p:cNvSpPr>
            <a:spLocks noGrp="1"/>
          </p:cNvSpPr>
          <p:nvPr>
            <p:ph type="hdr" sz="quarter"/>
          </p:nvPr>
        </p:nvSpPr>
        <p:spPr/>
        <p:txBody>
          <a:bodyPr/>
          <a:lstStyle/>
          <a:p>
            <a:r>
              <a:rPr lang="en-IN" dirty="0"/>
              <a:t>Prof.H.S.Chaudhari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FCC8D5-6D68-A443-97C0-91AE5977134B}" type="slidenum">
              <a:rPr lang="en-US" smtClean="0"/>
              <a:pPr/>
              <a:t>4</a:t>
            </a:fld>
            <a:endParaRPr lang="en-US" dirty="0"/>
          </a:p>
        </p:txBody>
      </p:sp>
    </p:spTree>
    <p:extLst>
      <p:ext uri="{BB962C8B-B14F-4D97-AF65-F5344CB8AC3E}">
        <p14:creationId xmlns:p14="http://schemas.microsoft.com/office/powerpoint/2010/main" val="1662161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8312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881BD65B-C311-F912-C45E-E38A4B327502}"/>
              </a:ext>
            </a:extLst>
          </p:cNvPr>
          <p:cNvSpPr>
            <a:spLocks noGrp="1"/>
          </p:cNvSpPr>
          <p:nvPr>
            <p:ph type="pic" sz="quarter" idx="10"/>
          </p:nvPr>
        </p:nvSpPr>
        <p:spPr>
          <a:xfrm>
            <a:off x="5972175" y="1628775"/>
            <a:ext cx="5229225" cy="3514725"/>
          </a:xfrm>
          <a:prstGeom prst="rect">
            <a:avLst/>
          </a:prstGeom>
        </p:spPr>
        <p:txBody>
          <a:bodyPr/>
          <a:lstStyle/>
          <a:p>
            <a:endParaRPr lang="en-US"/>
          </a:p>
        </p:txBody>
      </p:sp>
    </p:spTree>
    <p:extLst>
      <p:ext uri="{BB962C8B-B14F-4D97-AF65-F5344CB8AC3E}">
        <p14:creationId xmlns:p14="http://schemas.microsoft.com/office/powerpoint/2010/main" val="579994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Picture Placeholder 15">
            <a:extLst>
              <a:ext uri="{FF2B5EF4-FFF2-40B4-BE49-F238E27FC236}">
                <a16:creationId xmlns:a16="http://schemas.microsoft.com/office/drawing/2014/main" id="{D6704A16-D4A3-C453-B9EB-A30769B855F2}"/>
              </a:ext>
            </a:extLst>
          </p:cNvPr>
          <p:cNvSpPr>
            <a:spLocks noGrp="1"/>
          </p:cNvSpPr>
          <p:nvPr>
            <p:ph type="pic" sz="quarter" idx="10"/>
          </p:nvPr>
        </p:nvSpPr>
        <p:spPr>
          <a:xfrm>
            <a:off x="6333578" y="0"/>
            <a:ext cx="5858422" cy="5858423"/>
          </a:xfrm>
          <a:prstGeom prst="teardrop">
            <a:avLst/>
          </a:prstGeom>
        </p:spPr>
        <p:txBody>
          <a:bodyPr/>
          <a:lstStyle/>
          <a:p>
            <a:endParaRPr lang="en-US"/>
          </a:p>
        </p:txBody>
      </p:sp>
    </p:spTree>
    <p:extLst>
      <p:ext uri="{BB962C8B-B14F-4D97-AF65-F5344CB8AC3E}">
        <p14:creationId xmlns:p14="http://schemas.microsoft.com/office/powerpoint/2010/main" val="657666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12">
            <a:extLst>
              <a:ext uri="{FF2B5EF4-FFF2-40B4-BE49-F238E27FC236}">
                <a16:creationId xmlns:a16="http://schemas.microsoft.com/office/drawing/2014/main" id="{BE812613-E46A-40CD-9EE5-C53B271DEC0A}"/>
              </a:ext>
            </a:extLst>
          </p:cNvPr>
          <p:cNvSpPr>
            <a:spLocks noGrp="1"/>
          </p:cNvSpPr>
          <p:nvPr>
            <p:ph type="pic" sz="quarter" idx="10"/>
          </p:nvPr>
        </p:nvSpPr>
        <p:spPr>
          <a:xfrm>
            <a:off x="7743668" y="3200400"/>
            <a:ext cx="2628900" cy="3657600"/>
          </a:xfrm>
          <a:prstGeom prst="rect">
            <a:avLst/>
          </a:prstGeom>
        </p:spPr>
        <p:txBody>
          <a:bodyPr/>
          <a:lstStyle/>
          <a:p>
            <a:endParaRPr lang="en-US" dirty="0"/>
          </a:p>
        </p:txBody>
      </p:sp>
    </p:spTree>
    <p:extLst>
      <p:ext uri="{BB962C8B-B14F-4D97-AF65-F5344CB8AC3E}">
        <p14:creationId xmlns:p14="http://schemas.microsoft.com/office/powerpoint/2010/main" val="3242209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5">
            <a:extLst>
              <a:ext uri="{FF2B5EF4-FFF2-40B4-BE49-F238E27FC236}">
                <a16:creationId xmlns:a16="http://schemas.microsoft.com/office/drawing/2014/main" id="{7B03A03F-A2BA-10EB-7451-4646D07FEA78}"/>
              </a:ext>
            </a:extLst>
          </p:cNvPr>
          <p:cNvSpPr>
            <a:spLocks noGrp="1"/>
          </p:cNvSpPr>
          <p:nvPr>
            <p:ph type="pic" sz="quarter" idx="10"/>
          </p:nvPr>
        </p:nvSpPr>
        <p:spPr>
          <a:xfrm>
            <a:off x="2421522" y="1063552"/>
            <a:ext cx="3328988" cy="3328988"/>
          </a:xfrm>
          <a:prstGeom prst="ellipse">
            <a:avLst/>
          </a:prstGeom>
        </p:spPr>
        <p:txBody>
          <a:bodyPr/>
          <a:lstStyle/>
          <a:p>
            <a:endParaRPr lang="en-US"/>
          </a:p>
        </p:txBody>
      </p:sp>
      <p:sp>
        <p:nvSpPr>
          <p:cNvPr id="9" name="Picture Placeholder 5">
            <a:extLst>
              <a:ext uri="{FF2B5EF4-FFF2-40B4-BE49-F238E27FC236}">
                <a16:creationId xmlns:a16="http://schemas.microsoft.com/office/drawing/2014/main" id="{7F9C1A7E-A516-2C58-131F-BD84205C809B}"/>
              </a:ext>
            </a:extLst>
          </p:cNvPr>
          <p:cNvSpPr>
            <a:spLocks noGrp="1"/>
          </p:cNvSpPr>
          <p:nvPr>
            <p:ph type="pic" sz="quarter" idx="11"/>
          </p:nvPr>
        </p:nvSpPr>
        <p:spPr>
          <a:xfrm>
            <a:off x="170122" y="3529813"/>
            <a:ext cx="4266876" cy="4266876"/>
          </a:xfrm>
          <a:prstGeom prst="ellipse">
            <a:avLst/>
          </a:prstGeom>
        </p:spPr>
        <p:txBody>
          <a:bodyPr/>
          <a:lstStyle/>
          <a:p>
            <a:endParaRPr lang="en-US"/>
          </a:p>
        </p:txBody>
      </p:sp>
    </p:spTree>
    <p:extLst>
      <p:ext uri="{BB962C8B-B14F-4D97-AF65-F5344CB8AC3E}">
        <p14:creationId xmlns:p14="http://schemas.microsoft.com/office/powerpoint/2010/main" val="41353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AC1BFAAA-41B0-9534-A1C3-CDC98CF1C0A0}"/>
              </a:ext>
            </a:extLst>
          </p:cNvPr>
          <p:cNvSpPr>
            <a:spLocks noGrp="1"/>
          </p:cNvSpPr>
          <p:nvPr>
            <p:ph type="pic" sz="quarter" idx="10"/>
          </p:nvPr>
        </p:nvSpPr>
        <p:spPr>
          <a:xfrm>
            <a:off x="2332038" y="4321175"/>
            <a:ext cx="7223125" cy="2536825"/>
          </a:xfrm>
          <a:prstGeom prst="rect">
            <a:avLst/>
          </a:prstGeom>
        </p:spPr>
        <p:txBody>
          <a:bodyPr/>
          <a:lstStyle/>
          <a:p>
            <a:endParaRPr lang="en-US"/>
          </a:p>
        </p:txBody>
      </p:sp>
    </p:spTree>
    <p:extLst>
      <p:ext uri="{BB962C8B-B14F-4D97-AF65-F5344CB8AC3E}">
        <p14:creationId xmlns:p14="http://schemas.microsoft.com/office/powerpoint/2010/main" val="1520501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910080" y="359898"/>
            <a:ext cx="9875520" cy="1472184"/>
          </a:xfrm>
        </p:spPr>
        <p:txBody>
          <a:bodyPr anchor="b"/>
          <a:lstStyle>
            <a:lvl1pPr algn="l">
              <a:defRPr/>
            </a:lvl1pPr>
          </a:lstStyle>
          <a:p>
            <a:r>
              <a:rPr kumimoji="0" lang="en-US"/>
              <a:t>Click to edit Master title style</a:t>
            </a:r>
          </a:p>
        </p:txBody>
      </p:sp>
      <p:sp>
        <p:nvSpPr>
          <p:cNvPr id="22" name="Subtitle 21"/>
          <p:cNvSpPr>
            <a:spLocks noGrp="1"/>
          </p:cNvSpPr>
          <p:nvPr>
            <p:ph type="subTitle" idx="1"/>
          </p:nvPr>
        </p:nvSpPr>
        <p:spPr>
          <a:xfrm>
            <a:off x="1910080" y="1850064"/>
            <a:ext cx="9875520" cy="1752600"/>
          </a:xfrm>
        </p:spPr>
        <p:txBody>
          <a:bodyPr tIns="0"/>
          <a:lstStyle>
            <a:lvl1pPr marL="27305"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7" name="Date Placeholder 6"/>
          <p:cNvSpPr>
            <a:spLocks noGrp="1"/>
          </p:cNvSpPr>
          <p:nvPr>
            <p:ph type="dt" sz="half" idx="10"/>
          </p:nvPr>
        </p:nvSpPr>
        <p:spPr/>
        <p:txBody>
          <a:bodyPr/>
          <a:lstStyle/>
          <a:p>
            <a:fld id="{48611B74-64C0-4E07-AFCF-F5DA0729CEEB}" type="datetime1">
              <a:rPr lang="en-US" smtClean="0"/>
              <a:t>5/19/2023</a:t>
            </a:fld>
            <a:endParaRPr lang="en-US" dirty="0"/>
          </a:p>
        </p:txBody>
      </p:sp>
      <p:sp>
        <p:nvSpPr>
          <p:cNvPr id="20" name="Footer Placeholder 19"/>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B6F15528-21DE-4FAA-801E-634DDDAF4B2B}" type="slidenum">
              <a:rPr lang="en-US" smtClean="0"/>
              <a:t>‹#›</a:t>
            </a:fld>
            <a:endParaRPr lang="en-US" dirty="0"/>
          </a:p>
        </p:txBody>
      </p:sp>
      <p:sp>
        <p:nvSpPr>
          <p:cNvPr id="8" name="Oval 7"/>
          <p:cNvSpPr/>
          <p:nvPr/>
        </p:nvSpPr>
        <p:spPr>
          <a:xfrm>
            <a:off x="1228577" y="1413802"/>
            <a:ext cx="280416"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dirty="0"/>
          </a:p>
        </p:txBody>
      </p:sp>
      <p:sp>
        <p:nvSpPr>
          <p:cNvPr id="9" name="Oval 8"/>
          <p:cNvSpPr/>
          <p:nvPr/>
        </p:nvSpPr>
        <p:spPr>
          <a:xfrm>
            <a:off x="1542901" y="1345016"/>
            <a:ext cx="85344"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sz="1800" dirty="0"/>
          </a:p>
        </p:txBody>
      </p:sp>
    </p:spTree>
    <p:extLst>
      <p:ext uri="{BB962C8B-B14F-4D97-AF65-F5344CB8AC3E}">
        <p14:creationId xmlns:p14="http://schemas.microsoft.com/office/powerpoint/2010/main" val="247401655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7091A9FD-CDA2-4BA5-8C18-59D6F59EB34A}" type="slidenum">
              <a:rPr lang="en-US" smtClean="0"/>
              <a:pPr/>
              <a:t>‹#›</a:t>
            </a:fld>
            <a:endParaRPr lang="en-US" dirty="0"/>
          </a:p>
        </p:txBody>
      </p:sp>
    </p:spTree>
    <p:extLst>
      <p:ext uri="{BB962C8B-B14F-4D97-AF65-F5344CB8AC3E}">
        <p14:creationId xmlns:p14="http://schemas.microsoft.com/office/powerpoint/2010/main" val="1686014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s://slidesgratis.com/"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shopping.ppthemes.com/" TargetMode="External"/><Relationship Id="rId5" Type="http://schemas.openxmlformats.org/officeDocument/2006/relationships/slideLayout" Target="../slideLayouts/slideLayout5.xml"/><Relationship Id="rId10" Type="http://schemas.openxmlformats.org/officeDocument/2006/relationships/hyperlink" Target="http://ppthemes.com/" TargetMode="Externa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517EEEA6-41DF-4DA7-9145-B9D6D18D11EF}"/>
              </a:ext>
            </a:extLst>
          </p:cNvPr>
          <p:cNvSpPr/>
          <p:nvPr/>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4">
            <a:extLst>
              <a:ext uri="{FF2B5EF4-FFF2-40B4-BE49-F238E27FC236}">
                <a16:creationId xmlns:a16="http://schemas.microsoft.com/office/drawing/2014/main" id="{98554778-3CBD-4CEA-8118-6E137767477E}"/>
              </a:ext>
            </a:extLst>
          </p:cNvPr>
          <p:cNvSpPr txBox="1"/>
          <p:nvPr/>
        </p:nvSpPr>
        <p:spPr>
          <a:xfrm>
            <a:off x="1753900" y="-905770"/>
            <a:ext cx="3281732" cy="646331"/>
          </a:xfrm>
          <a:prstGeom prst="rect">
            <a:avLst/>
          </a:prstGeom>
          <a:noFill/>
        </p:spPr>
        <p:txBody>
          <a:bodyPr wrap="none" rtlCol="0">
            <a:spAutoFit/>
          </a:bodyPr>
          <a:lstStyle/>
          <a:p>
            <a:r>
              <a:rPr lang="en-US" dirty="0">
                <a:solidFill>
                  <a:schemeClr val="bg1"/>
                </a:solidFill>
                <a:hlinkClick r:id="rId10">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1">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8" name="Imagen 7">
            <a:extLst>
              <a:ext uri="{FF2B5EF4-FFF2-40B4-BE49-F238E27FC236}">
                <a16:creationId xmlns:a16="http://schemas.microsoft.com/office/drawing/2014/main" id="{6FF01F04-39F1-462C-B506-5DE4232D30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9" name="CuadroTexto 8">
            <a:extLst>
              <a:ext uri="{FF2B5EF4-FFF2-40B4-BE49-F238E27FC236}">
                <a16:creationId xmlns:a16="http://schemas.microsoft.com/office/drawing/2014/main" id="{900B17B7-C9A3-41CE-939E-E45D1955FCD3}"/>
              </a:ext>
            </a:extLst>
          </p:cNvPr>
          <p:cNvSpPr txBox="1"/>
          <p:nvPr/>
        </p:nvSpPr>
        <p:spPr>
          <a:xfrm>
            <a:off x="8659820" y="-645106"/>
            <a:ext cx="2659702" cy="369332"/>
          </a:xfrm>
          <a:prstGeom prst="rect">
            <a:avLst/>
          </a:prstGeom>
          <a:noFill/>
        </p:spPr>
        <p:txBody>
          <a:bodyPr wrap="none" rtlCol="0">
            <a:spAutoFit/>
          </a:bodyPr>
          <a:lstStyle/>
          <a:p>
            <a:r>
              <a:rPr lang="en-US" dirty="0">
                <a:solidFill>
                  <a:schemeClr val="bg1"/>
                </a:solidFill>
                <a:hlinkClick r:id="rId13">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4" name="Imagen 13">
            <a:extLst>
              <a:ext uri="{FF2B5EF4-FFF2-40B4-BE49-F238E27FC236}">
                <a16:creationId xmlns:a16="http://schemas.microsoft.com/office/drawing/2014/main" id="{37C819BA-7AFD-4214-A544-2BC37CACF3A1}"/>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10" name="Rectángulo 9">
            <a:extLst>
              <a:ext uri="{FF2B5EF4-FFF2-40B4-BE49-F238E27FC236}">
                <a16:creationId xmlns:a16="http://schemas.microsoft.com/office/drawing/2014/main" id="{517EEEA6-41DF-4DA7-9145-B9D6D18D11EF}"/>
              </a:ext>
            </a:extLst>
          </p:cNvPr>
          <p:cNvSpPr/>
          <p:nvPr userDrawn="1"/>
        </p:nvSpPr>
        <p:spPr>
          <a:xfrm>
            <a:off x="159026" y="-1178145"/>
            <a:ext cx="12032974"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uadroTexto 14">
            <a:extLst>
              <a:ext uri="{FF2B5EF4-FFF2-40B4-BE49-F238E27FC236}">
                <a16:creationId xmlns:a16="http://schemas.microsoft.com/office/drawing/2014/main" id="{98554778-3CBD-4CEA-8118-6E137767477E}"/>
              </a:ext>
            </a:extLst>
          </p:cNvPr>
          <p:cNvSpPr txBox="1"/>
          <p:nvPr userDrawn="1"/>
        </p:nvSpPr>
        <p:spPr>
          <a:xfrm>
            <a:off x="1753900" y="-801102"/>
            <a:ext cx="3046027" cy="830997"/>
          </a:xfrm>
          <a:prstGeom prst="rect">
            <a:avLst/>
          </a:prstGeom>
          <a:noFill/>
        </p:spPr>
        <p:txBody>
          <a:bodyPr wrap="none" rtlCol="0">
            <a:spAutoFit/>
          </a:bodyPr>
          <a:lstStyle/>
          <a:p>
            <a:r>
              <a:rPr lang="en-US" sz="2400" dirty="0">
                <a:solidFill>
                  <a:schemeClr val="bg1"/>
                </a:solidFill>
                <a:hlinkClick r:id="rId10">
                  <a:extLst>
                    <a:ext uri="{A12FA001-AC4F-418D-AE19-62706E023703}">
                      <ahyp:hlinkClr xmlns:ahyp="http://schemas.microsoft.com/office/drawing/2018/hyperlinkcolor" val="tx"/>
                    </a:ext>
                  </a:extLst>
                </a:hlinkClick>
              </a:rPr>
              <a:t>http://ppthemes.com/</a:t>
            </a:r>
            <a:endParaRPr lang="en-US" sz="2400" dirty="0">
              <a:solidFill>
                <a:schemeClr val="bg1"/>
              </a:solidFill>
            </a:endParaRPr>
          </a:p>
          <a:p>
            <a:endParaRPr lang="en-US" sz="2400" dirty="0">
              <a:solidFill>
                <a:schemeClr val="bg1"/>
              </a:solidFill>
            </a:endParaRPr>
          </a:p>
        </p:txBody>
      </p:sp>
      <p:pic>
        <p:nvPicPr>
          <p:cNvPr id="16" name="Imagen 15">
            <a:extLst>
              <a:ext uri="{FF2B5EF4-FFF2-40B4-BE49-F238E27FC236}">
                <a16:creationId xmlns:a16="http://schemas.microsoft.com/office/drawing/2014/main" id="{6FF01F04-39F1-462C-B506-5DE4232D30A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7" name="CuadroTexto 16">
            <a:extLst>
              <a:ext uri="{FF2B5EF4-FFF2-40B4-BE49-F238E27FC236}">
                <a16:creationId xmlns:a16="http://schemas.microsoft.com/office/drawing/2014/main" id="{900B17B7-C9A3-41CE-939E-E45D1955FCD3}"/>
              </a:ext>
            </a:extLst>
          </p:cNvPr>
          <p:cNvSpPr txBox="1"/>
          <p:nvPr userDrawn="1"/>
        </p:nvSpPr>
        <p:spPr>
          <a:xfrm>
            <a:off x="8611845" y="-771308"/>
            <a:ext cx="3421129" cy="461665"/>
          </a:xfrm>
          <a:prstGeom prst="rect">
            <a:avLst/>
          </a:prstGeom>
          <a:noFill/>
        </p:spPr>
        <p:txBody>
          <a:bodyPr wrap="none" rtlCol="0">
            <a:spAutoFit/>
          </a:bodyPr>
          <a:lstStyle/>
          <a:p>
            <a:r>
              <a:rPr lang="en-US" sz="2400" dirty="0">
                <a:solidFill>
                  <a:schemeClr val="bg1"/>
                </a:solidFill>
                <a:hlinkClick r:id="rId13">
                  <a:extLst>
                    <a:ext uri="{A12FA001-AC4F-418D-AE19-62706E023703}">
                      <ahyp:hlinkClr xmlns:ahyp="http://schemas.microsoft.com/office/drawing/2018/hyperlinkcolor" val="tx"/>
                    </a:ext>
                  </a:extLst>
                </a:hlinkClick>
              </a:rPr>
              <a:t>https://slidesgratis.com/</a:t>
            </a:r>
            <a:r>
              <a:rPr lang="en-US" sz="2400" dirty="0">
                <a:solidFill>
                  <a:schemeClr val="bg1"/>
                </a:solidFill>
              </a:rPr>
              <a:t> </a:t>
            </a:r>
          </a:p>
        </p:txBody>
      </p:sp>
      <p:pic>
        <p:nvPicPr>
          <p:cNvPr id="18" name="Imagen 17">
            <a:extLst>
              <a:ext uri="{FF2B5EF4-FFF2-40B4-BE49-F238E27FC236}">
                <a16:creationId xmlns:a16="http://schemas.microsoft.com/office/drawing/2014/main" id="{37C819BA-7AFD-4214-A544-2BC37CACF3A1}"/>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984319872"/>
      </p:ext>
    </p:extLst>
  </p:cSld>
  <p:clrMap bg1="lt1" tx1="dk1" bg2="lt2" tx2="dk2" accent1="accent1" accent2="accent2" accent3="accent3" accent4="accent4" accent5="accent5" accent6="accent6" hlink="hlink" folHlink="folHlink"/>
  <p:sldLayoutIdLst>
    <p:sldLayoutId id="2147483771" r:id="rId1"/>
    <p:sldLayoutId id="2147483776" r:id="rId2"/>
    <p:sldLayoutId id="2147483775" r:id="rId3"/>
    <p:sldLayoutId id="2147483772" r:id="rId4"/>
    <p:sldLayoutId id="2147483774" r:id="rId5"/>
    <p:sldLayoutId id="2147483773" r:id="rId6"/>
    <p:sldLayoutId id="2147483779" r:id="rId7"/>
    <p:sldLayoutId id="2147483780" r:id="rId8"/>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mdpi.com/2072-4292/12/19/3170" TargetMode="External"/><Relationship Id="rId2" Type="http://schemas.openxmlformats.org/officeDocument/2006/relationships/hyperlink" Target="https://www.mdpi.com/2072-4292/11/2/238" TargetMode="External"/><Relationship Id="rId1" Type="http://schemas.openxmlformats.org/officeDocument/2006/relationships/slideLayout" Target="../slideLayouts/slideLayout1.xml"/><Relationship Id="rId4" Type="http://schemas.openxmlformats.org/officeDocument/2006/relationships/hyperlink" Target="https://www.sciencedirect.com/science/article/pii/S131915781830342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svg"/><Relationship Id="rId7" Type="http://schemas.openxmlformats.org/officeDocument/2006/relationships/image" Target="../media/image14.sv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tx1"/>
            </a:gs>
            <a:gs pos="0">
              <a:schemeClr val="bg1"/>
            </a:gs>
            <a:gs pos="71000">
              <a:schemeClr val="accent1">
                <a:lumMod val="45000"/>
                <a:lumOff val="55000"/>
              </a:schemeClr>
            </a:gs>
            <a:gs pos="61000">
              <a:schemeClr val="accent1">
                <a:lumMod val="30000"/>
                <a:lumOff val="70000"/>
              </a:schemeClr>
            </a:gs>
          </a:gsLst>
          <a:lin ang="16200000" scaled="0"/>
        </a:gradFill>
        <a:effectLst/>
      </p:bgPr>
    </p:bg>
    <p:spTree>
      <p:nvGrpSpPr>
        <p:cNvPr id="1" name=""/>
        <p:cNvGrpSpPr/>
        <p:nvPr/>
      </p:nvGrpSpPr>
      <p:grpSpPr>
        <a:xfrm>
          <a:off x="0" y="0"/>
          <a:ext cx="0" cy="0"/>
          <a:chOff x="0" y="0"/>
          <a:chExt cx="0" cy="0"/>
        </a:xfrm>
      </p:grpSpPr>
      <p:sp>
        <p:nvSpPr>
          <p:cNvPr id="8" name="Rectangle 2"/>
          <p:cNvSpPr>
            <a:spLocks noGrp="1" noChangeArrowheads="1"/>
          </p:cNvSpPr>
          <p:nvPr>
            <p:ph type="subTitle" idx="1"/>
          </p:nvPr>
        </p:nvSpPr>
        <p:spPr>
          <a:xfrm>
            <a:off x="2697480" y="857251"/>
            <a:ext cx="7970520" cy="5619115"/>
          </a:xfrm>
          <a:ln>
            <a:noFill/>
          </a:ln>
          <a:scene3d>
            <a:camera prst="orthographicFront"/>
            <a:lightRig rig="threePt" dir="t"/>
          </a:scene3d>
          <a:sp3d>
            <a:bevelT w="114300" prst="artDeco"/>
          </a:sp3d>
        </p:spPr>
        <p:txBody>
          <a:bodyPr>
            <a:normAutofit fontScale="97500"/>
          </a:bodyPr>
          <a:lstStyle/>
          <a:p>
            <a:pPr algn="ctr"/>
            <a:br>
              <a:rPr lang="en-IN" sz="2100" b="1" i="1" dirty="0">
                <a:solidFill>
                  <a:schemeClr val="tx1"/>
                </a:solidFill>
                <a:latin typeface="Algerian" panose="04020705040A02060702" pitchFamily="82" charset="0"/>
              </a:rPr>
            </a:br>
            <a:r>
              <a:rPr lang="en-IN" sz="2100" b="1" i="1" dirty="0">
                <a:solidFill>
                  <a:schemeClr val="tx1"/>
                </a:solidFill>
                <a:latin typeface="Algerian" panose="04020705040A02060702" pitchFamily="82" charset="0"/>
              </a:rPr>
              <a:t>PBL presentation </a:t>
            </a:r>
          </a:p>
          <a:p>
            <a:pPr algn="ctr"/>
            <a:r>
              <a:rPr lang="en-IN" sz="2100" b="1" i="1" dirty="0">
                <a:solidFill>
                  <a:schemeClr val="tx1"/>
                </a:solidFill>
                <a:latin typeface="Algerian" panose="04020705040A02060702" pitchFamily="82" charset="0"/>
              </a:rPr>
              <a:t>on</a:t>
            </a:r>
          </a:p>
          <a:p>
            <a:pPr algn="ctr"/>
            <a:r>
              <a:rPr lang="en-IN" sz="2100" b="1" i="1" dirty="0">
                <a:solidFill>
                  <a:schemeClr val="tx1"/>
                </a:solidFill>
                <a:latin typeface="Algerian" panose="04020705040A02060702" pitchFamily="82" charset="0"/>
              </a:rPr>
              <a:t> “Plant Identification Care Recommendation”</a:t>
            </a:r>
          </a:p>
          <a:p>
            <a:pPr algn="ctr"/>
            <a:endParaRPr lang="en-GB" sz="2100" dirty="0">
              <a:solidFill>
                <a:schemeClr val="accent5">
                  <a:lumMod val="50000"/>
                </a:schemeClr>
              </a:solidFill>
              <a:latin typeface="Times New Roman" panose="02020603050405020304" pitchFamily="18" charset="0"/>
              <a:cs typeface="Times New Roman" panose="02020603050405020304" pitchFamily="18" charset="0"/>
              <a:sym typeface="+mn-ea"/>
            </a:endParaRPr>
          </a:p>
          <a:p>
            <a:pPr algn="ctr"/>
            <a:r>
              <a:rPr lang="en-GB" sz="2100" dirty="0">
                <a:solidFill>
                  <a:schemeClr val="accent5">
                    <a:lumMod val="50000"/>
                  </a:schemeClr>
                </a:solidFill>
                <a:latin typeface="Algerian" panose="04020705040A02060702" pitchFamily="82" charset="0"/>
                <a:cs typeface="Times New Roman" panose="02020603050405020304" pitchFamily="18" charset="0"/>
                <a:sym typeface="+mn-ea"/>
              </a:rPr>
              <a:t>Prepared By:</a:t>
            </a:r>
          </a:p>
          <a:p>
            <a:pPr algn="ctr"/>
            <a:endParaRPr lang="en-IN" sz="2100" b="1"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endParaRPr lang="en-IN" sz="2100"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endParaRPr lang="en-IN" sz="2100" b="1"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endParaRPr lang="en-IN" sz="2100" b="1"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endParaRPr lang="en-IN" sz="2100" b="1"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r>
              <a:rPr lang="en-IN" sz="2100" b="1" dirty="0">
                <a:solidFill>
                  <a:srgbClr val="002060"/>
                </a:solidFill>
                <a:latin typeface="Times New Roman" panose="02020603050405020304" pitchFamily="18" charset="0"/>
                <a:cs typeface="Times New Roman" panose="02020603050405020304" pitchFamily="18" charset="0"/>
              </a:rPr>
              <a:t>Guided by</a:t>
            </a:r>
          </a:p>
          <a:p>
            <a:pPr algn="ctr">
              <a:lnSpc>
                <a:spcPct val="100000"/>
              </a:lnSpc>
              <a:spcBef>
                <a:spcPts val="0"/>
              </a:spcBef>
            </a:pPr>
            <a:r>
              <a:rPr lang="en-IN" sz="2100" b="1" dirty="0">
                <a:solidFill>
                  <a:srgbClr val="002060"/>
                </a:solidFill>
                <a:latin typeface="Times New Roman" panose="02020603050405020304" pitchFamily="18" charset="0"/>
                <a:cs typeface="Times New Roman" panose="02020603050405020304" pitchFamily="18" charset="0"/>
              </a:rPr>
              <a:t>Prof. Neha Bhagwat</a:t>
            </a:r>
          </a:p>
          <a:p>
            <a:pPr algn="ctr">
              <a:lnSpc>
                <a:spcPct val="100000"/>
              </a:lnSpc>
              <a:spcBef>
                <a:spcPts val="0"/>
              </a:spcBef>
            </a:pPr>
            <a:endParaRPr lang="en-IN" sz="2100" b="1" dirty="0">
              <a:solidFill>
                <a:srgbClr val="002060"/>
              </a:solidFill>
              <a:latin typeface="Times New Roman" panose="02020603050405020304" pitchFamily="18" charset="0"/>
              <a:cs typeface="Times New Roman" panose="02020603050405020304" pitchFamily="18" charset="0"/>
            </a:endParaRPr>
          </a:p>
          <a:p>
            <a:pPr algn="ctr">
              <a:lnSpc>
                <a:spcPct val="100000"/>
              </a:lnSpc>
              <a:spcBef>
                <a:spcPts val="0"/>
              </a:spcBef>
            </a:pPr>
            <a:r>
              <a:rPr lang="en-IN" sz="2100" b="1" dirty="0">
                <a:solidFill>
                  <a:srgbClr val="7030A0"/>
                </a:solidFill>
                <a:latin typeface="Times New Roman" panose="02020603050405020304" pitchFamily="18" charset="0"/>
                <a:cs typeface="Times New Roman" panose="02020603050405020304" pitchFamily="18" charset="0"/>
              </a:rPr>
              <a:t>PCET’S &amp; NMVPM’S</a:t>
            </a:r>
          </a:p>
          <a:p>
            <a:pPr algn="ctr">
              <a:lnSpc>
                <a:spcPct val="100000"/>
              </a:lnSpc>
              <a:spcBef>
                <a:spcPts val="0"/>
              </a:spcBef>
            </a:pPr>
            <a:r>
              <a:rPr lang="en-IN" sz="2100" b="1" dirty="0">
                <a:solidFill>
                  <a:srgbClr val="7030A0"/>
                </a:solidFill>
                <a:latin typeface="Times New Roman" panose="02020603050405020304" pitchFamily="18" charset="0"/>
                <a:cs typeface="Times New Roman" panose="02020603050405020304" pitchFamily="18" charset="0"/>
              </a:rPr>
              <a:t>NUTAN MAHARASHTRA INSTT. OF ENGG. &amp; TECH. Pune</a:t>
            </a:r>
          </a:p>
          <a:p>
            <a:pPr algn="ctr">
              <a:lnSpc>
                <a:spcPct val="100000"/>
              </a:lnSpc>
              <a:spcBef>
                <a:spcPts val="0"/>
              </a:spcBef>
            </a:pPr>
            <a:endParaRPr lang="en-IN" sz="1600" b="1" dirty="0">
              <a:solidFill>
                <a:schemeClr val="tx2"/>
              </a:solidFill>
              <a:latin typeface="Times New Roman" panose="02020603050405020304" pitchFamily="18" charset="0"/>
              <a:cs typeface="Times New Roman" panose="02020603050405020304" pitchFamily="18" charset="0"/>
            </a:endParaRPr>
          </a:p>
        </p:txBody>
      </p:sp>
      <p:sp>
        <p:nvSpPr>
          <p:cNvPr id="5122" name="AutoShape 2" descr="Best engineering college in Pun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5124" name="AutoShape 4" descr="Image result for nmiet talegaon dabhad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5126" name="AutoShape 6" descr="Image result for nmiet talegaon dabhad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18" name="Rounded Rectangle 17"/>
          <p:cNvSpPr/>
          <p:nvPr/>
        </p:nvSpPr>
        <p:spPr>
          <a:xfrm>
            <a:off x="2667167" y="6476981"/>
            <a:ext cx="7893120" cy="27181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sz="1400" b="1" dirty="0">
                <a:latin typeface="Times New Roman" panose="02020603050405020304" pitchFamily="18" charset="0"/>
                <a:cs typeface="Times New Roman" panose="02020603050405020304" pitchFamily="18" charset="0"/>
              </a:rPr>
              <a:t>		                                                                                       Academic Year  2023-24</a:t>
            </a:r>
            <a:endParaRPr lang="en-IN"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5" name="Picture 2" descr="Skill Based Top Engineering College | 100% Placement Assistance | NCER Pune">
            <a:extLst>
              <a:ext uri="{FF2B5EF4-FFF2-40B4-BE49-F238E27FC236}">
                <a16:creationId xmlns:a16="http://schemas.microsoft.com/office/drawing/2014/main" id="{79B49092-4D33-0E28-A5EA-29D289457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694" y="-68977"/>
            <a:ext cx="1413318" cy="14133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1E2DBCA-8EA1-ADE7-148D-538A1AB52D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0394" y="-7988"/>
            <a:ext cx="1313412" cy="1313412"/>
          </a:xfrm>
          <a:prstGeom prst="rect">
            <a:avLst/>
          </a:prstGeom>
        </p:spPr>
      </p:pic>
      <p:sp>
        <p:nvSpPr>
          <p:cNvPr id="11" name="TextBox 10">
            <a:extLst>
              <a:ext uri="{FF2B5EF4-FFF2-40B4-BE49-F238E27FC236}">
                <a16:creationId xmlns:a16="http://schemas.microsoft.com/office/drawing/2014/main" id="{C34D4427-CB2B-2728-48F4-50AB194157CF}"/>
              </a:ext>
            </a:extLst>
          </p:cNvPr>
          <p:cNvSpPr txBox="1"/>
          <p:nvPr/>
        </p:nvSpPr>
        <p:spPr>
          <a:xfrm>
            <a:off x="3578942" y="160338"/>
            <a:ext cx="5403381" cy="923330"/>
          </a:xfrm>
          <a:prstGeom prst="rect">
            <a:avLst/>
          </a:prstGeom>
          <a:noFill/>
        </p:spPr>
        <p:txBody>
          <a:bodyPr wrap="square" rtlCol="0">
            <a:spAutoFit/>
          </a:bodyPr>
          <a:lstStyle/>
          <a:p>
            <a:pPr algn="ctr"/>
            <a:r>
              <a:rPr lang="en-IN" b="1" dirty="0">
                <a:solidFill>
                  <a:schemeClr val="accent5">
                    <a:lumMod val="50000"/>
                  </a:schemeClr>
                </a:solidFill>
                <a:latin typeface="Times New Roman" panose="02020603050405020304" pitchFamily="18" charset="0"/>
              </a:rPr>
              <a:t>SUBJECT- PROJECT BASED LEARNING</a:t>
            </a:r>
          </a:p>
          <a:p>
            <a:pPr algn="ctr"/>
            <a:r>
              <a:rPr lang="en-IN" b="1" dirty="0">
                <a:solidFill>
                  <a:srgbClr val="7030A0"/>
                </a:solidFill>
                <a:latin typeface="Times New Roman" panose="02020603050405020304" pitchFamily="18" charset="0"/>
                <a:cs typeface="Times New Roman" panose="02020603050405020304" pitchFamily="18" charset="0"/>
              </a:rPr>
              <a:t>Department:- Computer Engineering</a:t>
            </a:r>
          </a:p>
          <a:p>
            <a:endParaRPr lang="en-IN" dirty="0"/>
          </a:p>
        </p:txBody>
      </p:sp>
      <p:sp>
        <p:nvSpPr>
          <p:cNvPr id="12" name="TextBox 11">
            <a:extLst>
              <a:ext uri="{FF2B5EF4-FFF2-40B4-BE49-F238E27FC236}">
                <a16:creationId xmlns:a16="http://schemas.microsoft.com/office/drawing/2014/main" id="{B9F55BB9-6B51-6FAA-73FA-76D37B81834E}"/>
              </a:ext>
            </a:extLst>
          </p:cNvPr>
          <p:cNvSpPr txBox="1"/>
          <p:nvPr/>
        </p:nvSpPr>
        <p:spPr>
          <a:xfrm>
            <a:off x="4768645" y="3117116"/>
            <a:ext cx="5403381" cy="1754326"/>
          </a:xfrm>
          <a:prstGeom prst="rect">
            <a:avLst/>
          </a:prstGeom>
          <a:noFill/>
        </p:spPr>
        <p:txBody>
          <a:bodyPr wrap="square" rtlCol="0">
            <a:spAutoFit/>
          </a:bodyPr>
          <a:lstStyle/>
          <a:p>
            <a:endParaRPr lang="en-IN" sz="1800" dirty="0">
              <a:latin typeface="Algerian" panose="04020705040A02060702" pitchFamily="82" charset="0"/>
            </a:endParaRPr>
          </a:p>
          <a:p>
            <a:pPr marL="342900" indent="-342900">
              <a:buAutoNum type="arabicPeriod"/>
            </a:pPr>
            <a:r>
              <a:rPr lang="en-IN" sz="1800" dirty="0">
                <a:latin typeface="Algerian" panose="04020705040A02060702" pitchFamily="82" charset="0"/>
              </a:rPr>
              <a:t>Mehul </a:t>
            </a:r>
            <a:r>
              <a:rPr lang="en-IN" sz="1800" dirty="0" err="1">
                <a:latin typeface="Algerian" panose="04020705040A02060702" pitchFamily="82" charset="0"/>
              </a:rPr>
              <a:t>Ligade</a:t>
            </a:r>
            <a:r>
              <a:rPr lang="en-IN" sz="1800" dirty="0">
                <a:latin typeface="Algerian" panose="04020705040A02060702" pitchFamily="82" charset="0"/>
              </a:rPr>
              <a:t>.</a:t>
            </a:r>
          </a:p>
          <a:p>
            <a:pPr marL="342900" indent="-342900">
              <a:buAutoNum type="arabicPeriod"/>
            </a:pPr>
            <a:r>
              <a:rPr lang="en-IN" sz="1800" dirty="0">
                <a:latin typeface="Algerian" panose="04020705040A02060702" pitchFamily="82" charset="0"/>
              </a:rPr>
              <a:t>Pranav </a:t>
            </a:r>
            <a:r>
              <a:rPr lang="en-IN" sz="1800" dirty="0" err="1">
                <a:latin typeface="Algerian" panose="04020705040A02060702" pitchFamily="82" charset="0"/>
              </a:rPr>
              <a:t>Khandagale</a:t>
            </a:r>
            <a:r>
              <a:rPr lang="en-IN" sz="1800" dirty="0">
                <a:latin typeface="Algerian" panose="04020705040A02060702" pitchFamily="82" charset="0"/>
              </a:rPr>
              <a:t>.</a:t>
            </a:r>
          </a:p>
          <a:p>
            <a:pPr marL="342900" indent="-342900">
              <a:buAutoNum type="arabicPeriod"/>
            </a:pPr>
            <a:r>
              <a:rPr lang="en-IN" sz="1800" dirty="0">
                <a:latin typeface="Algerian" panose="04020705040A02060702" pitchFamily="82" charset="0"/>
              </a:rPr>
              <a:t>Akansha </a:t>
            </a:r>
            <a:r>
              <a:rPr lang="en-IN" sz="1800" dirty="0" err="1">
                <a:latin typeface="Algerian" panose="04020705040A02060702" pitchFamily="82" charset="0"/>
              </a:rPr>
              <a:t>Karande</a:t>
            </a:r>
            <a:r>
              <a:rPr lang="en-IN" sz="1800" dirty="0">
                <a:latin typeface="Algerian" panose="04020705040A02060702" pitchFamily="82" charset="0"/>
              </a:rPr>
              <a:t>.</a:t>
            </a:r>
          </a:p>
          <a:p>
            <a:pPr marL="342900" indent="-342900">
              <a:buAutoNum type="arabicPeriod"/>
            </a:pPr>
            <a:r>
              <a:rPr lang="en-IN" sz="1800" dirty="0">
                <a:latin typeface="Algerian" panose="04020705040A02060702" pitchFamily="82" charset="0"/>
              </a:rPr>
              <a:t>Pratik </a:t>
            </a:r>
            <a:r>
              <a:rPr lang="en-IN" sz="1800" dirty="0" err="1">
                <a:latin typeface="Algerian" panose="04020705040A02060702" pitchFamily="82" charset="0"/>
              </a:rPr>
              <a:t>Gidde</a:t>
            </a:r>
            <a:r>
              <a:rPr lang="en-IN" sz="1800" dirty="0">
                <a:latin typeface="Algerian" panose="04020705040A02060702" pitchFamily="82" charset="0"/>
              </a:rPr>
              <a:t>.</a:t>
            </a:r>
          </a:p>
          <a:p>
            <a:endParaRPr lang="en-IN"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9622367" y="-30957"/>
            <a:ext cx="2557367"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6916292" y="5404877"/>
            <a:ext cx="2406332" cy="246788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8397123" y="5755534"/>
            <a:ext cx="2003001" cy="1975369"/>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2313F3DF-0427-AFB7-B9CD-F96E2DF6EA74}"/>
              </a:ext>
            </a:extLst>
          </p:cNvPr>
          <p:cNvSpPr/>
          <p:nvPr/>
        </p:nvSpPr>
        <p:spPr>
          <a:xfrm>
            <a:off x="9716337" y="6138508"/>
            <a:ext cx="1573591" cy="14389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134358" y="669495"/>
            <a:ext cx="3593805" cy="584775"/>
          </a:xfrm>
          <a:prstGeom prst="rect">
            <a:avLst/>
          </a:prstGeom>
          <a:noFill/>
        </p:spPr>
        <p:txBody>
          <a:bodyPr wrap="square" rtlCol="0">
            <a:spAutoFit/>
          </a:bodyPr>
          <a:lstStyle/>
          <a:p>
            <a:pPr algn="r"/>
            <a:r>
              <a:rPr lang="en-US" sz="3200" dirty="0"/>
              <a:t>Methodology</a:t>
            </a:r>
          </a:p>
        </p:txBody>
      </p:sp>
      <p:sp>
        <p:nvSpPr>
          <p:cNvPr id="70" name="Rectangle 69">
            <a:extLst>
              <a:ext uri="{FF2B5EF4-FFF2-40B4-BE49-F238E27FC236}">
                <a16:creationId xmlns:a16="http://schemas.microsoft.com/office/drawing/2014/main" id="{53369A03-3F9E-E69D-E6AC-A3EC1EB7A349}"/>
              </a:ext>
            </a:extLst>
          </p:cNvPr>
          <p:cNvSpPr/>
          <p:nvPr/>
        </p:nvSpPr>
        <p:spPr>
          <a:xfrm>
            <a:off x="662544" y="1200854"/>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5275591" y="-357448"/>
            <a:ext cx="927246" cy="80142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5400000">
            <a:off x="-288674" y="5090437"/>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9" name="TextBox 68">
            <a:extLst>
              <a:ext uri="{FF2B5EF4-FFF2-40B4-BE49-F238E27FC236}">
                <a16:creationId xmlns:a16="http://schemas.microsoft.com/office/drawing/2014/main" id="{D3D4C9B2-590A-D8A9-160F-173756D3E484}"/>
              </a:ext>
            </a:extLst>
          </p:cNvPr>
          <p:cNvSpPr txBox="1"/>
          <p:nvPr/>
        </p:nvSpPr>
        <p:spPr>
          <a:xfrm>
            <a:off x="360178" y="1132908"/>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Accuracy</a:t>
            </a: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814894" y="2135151"/>
            <a:ext cx="5138421" cy="3293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Leveraged transfer learning with the MobileNetV2 pre-trained model as the base architecture.</a:t>
            </a:r>
          </a:p>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Utilized data augmentation techniques to enhance the diversity and robustness of the training dataset.</a:t>
            </a:r>
          </a:p>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Achieved an accuracy of [insert accuracy value here] on the validation dataset.</a:t>
            </a:r>
          </a:p>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Demonstrates the model's ability to correctly classify flower species.</a:t>
            </a:r>
          </a:p>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Indicates the percentage of correctly predicted flower classes out of the total instances.</a:t>
            </a:r>
          </a:p>
          <a:p>
            <a:pPr marL="342900" indent="-342900" algn="just">
              <a:buFont typeface="+mj-lt"/>
              <a:buAutoNum type="arabicPeriod"/>
            </a:pPr>
            <a:r>
              <a:rPr lang="en-US" sz="1600" b="1" dirty="0">
                <a:solidFill>
                  <a:schemeClr val="tx1">
                    <a:lumMod val="50000"/>
                    <a:lumOff val="50000"/>
                  </a:schemeClr>
                </a:solidFill>
                <a:latin typeface="Arial" panose="020B0604020202020204" pitchFamily="34" charset="0"/>
                <a:cs typeface="Arial" panose="020B0604020202020204" pitchFamily="34" charset="0"/>
              </a:rPr>
              <a:t>Achieved 90% accuracy</a:t>
            </a:r>
            <a:endParaRPr lang="es-CO" sz="1600"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1FB8D365-8A61-220D-EBF5-410E0943A364}"/>
              </a:ext>
            </a:extLst>
          </p:cNvPr>
          <p:cNvSpPr/>
          <p:nvPr/>
        </p:nvSpPr>
        <p:spPr>
          <a:xfrm>
            <a:off x="6128499" y="788378"/>
            <a:ext cx="5854045" cy="450303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182312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rot="16200000">
            <a:off x="1290458" y="-51245"/>
            <a:ext cx="5727478" cy="8301635"/>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5986764" y="197117"/>
            <a:ext cx="1574455" cy="15744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7688970" y="4541677"/>
            <a:ext cx="1440733" cy="1440733"/>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9785510" y="2394623"/>
            <a:ext cx="2931249" cy="305309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BE4E355D-ED2D-49F6-D120-64E0C8CC687A}"/>
              </a:ext>
            </a:extLst>
          </p:cNvPr>
          <p:cNvSpPr/>
          <p:nvPr/>
        </p:nvSpPr>
        <p:spPr>
          <a:xfrm>
            <a:off x="4568109" y="658320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598734" y="-59333"/>
            <a:ext cx="3593805" cy="584775"/>
          </a:xfrm>
          <a:prstGeom prst="rect">
            <a:avLst/>
          </a:prstGeom>
          <a:noFill/>
        </p:spPr>
        <p:txBody>
          <a:bodyPr wrap="square" rtlCol="0">
            <a:spAutoFit/>
          </a:bodyPr>
          <a:lstStyle/>
          <a:p>
            <a:pPr algn="r"/>
            <a:r>
              <a:rPr lang="en-US" sz="3200" dirty="0"/>
              <a:t>Methodology</a:t>
            </a:r>
          </a:p>
        </p:txBody>
      </p:sp>
      <p:sp>
        <p:nvSpPr>
          <p:cNvPr id="70" name="Rectangle 69">
            <a:extLst>
              <a:ext uri="{FF2B5EF4-FFF2-40B4-BE49-F238E27FC236}">
                <a16:creationId xmlns:a16="http://schemas.microsoft.com/office/drawing/2014/main" id="{53369A03-3F9E-E69D-E6AC-A3EC1EB7A349}"/>
              </a:ext>
            </a:extLst>
          </p:cNvPr>
          <p:cNvSpPr/>
          <p:nvPr/>
        </p:nvSpPr>
        <p:spPr>
          <a:xfrm>
            <a:off x="2739662" y="564767"/>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570308"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378470" y="1798196"/>
            <a:ext cx="7074559" cy="353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285750" indent="-285750">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Flask</a:t>
            </a:r>
            <a:r>
              <a:rPr lang="es-CO" sz="1600" b="1" dirty="0">
                <a:solidFill>
                  <a:schemeClr val="bg1"/>
                </a:solidFill>
                <a:latin typeface="Arial" panose="020B0604020202020204" pitchFamily="34" charset="0"/>
                <a:cs typeface="Arial" panose="020B0604020202020204" pitchFamily="34" charset="0"/>
              </a:rPr>
              <a:t> Framework:</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Lightweight</a:t>
            </a:r>
            <a:r>
              <a:rPr lang="es-CO" sz="1600" b="1" dirty="0">
                <a:solidFill>
                  <a:schemeClr val="bg1"/>
                </a:solidFill>
                <a:latin typeface="Arial" panose="020B0604020202020204" pitchFamily="34" charset="0"/>
                <a:cs typeface="Arial" panose="020B0604020202020204" pitchFamily="34" charset="0"/>
              </a:rPr>
              <a:t> and </a:t>
            </a:r>
            <a:r>
              <a:rPr lang="es-CO" sz="1600" b="1" dirty="0" err="1">
                <a:solidFill>
                  <a:schemeClr val="bg1"/>
                </a:solidFill>
                <a:latin typeface="Arial" panose="020B0604020202020204" pitchFamily="34" charset="0"/>
                <a:cs typeface="Arial" panose="020B0604020202020204" pitchFamily="34" charset="0"/>
              </a:rPr>
              <a:t>efficient</a:t>
            </a:r>
            <a:r>
              <a:rPr lang="es-CO" sz="1600" b="1" dirty="0">
                <a:solidFill>
                  <a:schemeClr val="bg1"/>
                </a:solidFill>
                <a:latin typeface="Arial" panose="020B0604020202020204" pitchFamily="34" charset="0"/>
                <a:cs typeface="Arial" panose="020B0604020202020204" pitchFamily="34" charset="0"/>
              </a:rPr>
              <a:t> web </a:t>
            </a:r>
            <a:r>
              <a:rPr lang="es-CO" sz="1600" b="1" dirty="0" err="1">
                <a:solidFill>
                  <a:schemeClr val="bg1"/>
                </a:solidFill>
                <a:latin typeface="Arial" panose="020B0604020202020204" pitchFamily="34" charset="0"/>
                <a:cs typeface="Arial" panose="020B0604020202020204" pitchFamily="34" charset="0"/>
              </a:rPr>
              <a:t>framework</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for</a:t>
            </a:r>
            <a:r>
              <a:rPr lang="es-CO" sz="1600" b="1" dirty="0">
                <a:solidFill>
                  <a:schemeClr val="bg1"/>
                </a:solidFill>
                <a:latin typeface="Arial" panose="020B0604020202020204" pitchFamily="34" charset="0"/>
                <a:cs typeface="Arial" panose="020B0604020202020204" pitchFamily="34" charset="0"/>
              </a:rPr>
              <a:t> Python.</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Handles</a:t>
            </a:r>
            <a:r>
              <a:rPr lang="es-CO" sz="1600" b="1" dirty="0">
                <a:solidFill>
                  <a:schemeClr val="bg1"/>
                </a:solidFill>
                <a:latin typeface="Arial" panose="020B0604020202020204" pitchFamily="34" charset="0"/>
                <a:cs typeface="Arial" panose="020B0604020202020204" pitchFamily="34" charset="0"/>
              </a:rPr>
              <a:t> HTTP </a:t>
            </a:r>
            <a:r>
              <a:rPr lang="es-CO" sz="1600" b="1" dirty="0" err="1">
                <a:solidFill>
                  <a:schemeClr val="bg1"/>
                </a:solidFill>
                <a:latin typeface="Arial" panose="020B0604020202020204" pitchFamily="34" charset="0"/>
                <a:cs typeface="Arial" panose="020B0604020202020204" pitchFamily="34" charset="0"/>
              </a:rPr>
              <a:t>requests</a:t>
            </a:r>
            <a:r>
              <a:rPr lang="es-CO" sz="1600" b="1" dirty="0">
                <a:solidFill>
                  <a:schemeClr val="bg1"/>
                </a:solidFill>
                <a:latin typeface="Arial" panose="020B0604020202020204" pitchFamily="34" charset="0"/>
                <a:cs typeface="Arial" panose="020B0604020202020204" pitchFamily="34" charset="0"/>
              </a:rPr>
              <a:t> and renders </a:t>
            </a:r>
            <a:r>
              <a:rPr lang="es-CO" sz="1600" b="1" dirty="0" err="1">
                <a:solidFill>
                  <a:schemeClr val="bg1"/>
                </a:solidFill>
                <a:latin typeface="Arial" panose="020B0604020202020204" pitchFamily="34" charset="0"/>
                <a:cs typeface="Arial" panose="020B0604020202020204" pitchFamily="34" charset="0"/>
              </a:rPr>
              <a:t>templates</a:t>
            </a:r>
            <a:r>
              <a:rPr lang="es-CO" sz="1600" b="1" dirty="0">
                <a:solidFill>
                  <a:schemeClr val="bg1"/>
                </a:solidFill>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s-CO"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CO" sz="1600" b="1" dirty="0">
                <a:solidFill>
                  <a:schemeClr val="bg1"/>
                </a:solidFill>
                <a:latin typeface="Arial" panose="020B0604020202020204" pitchFamily="34" charset="0"/>
                <a:cs typeface="Arial" panose="020B0604020202020204" pitchFamily="34" charset="0"/>
              </a:rPr>
              <a:t>Technologies Used:</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Flask</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TensorFlow</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Keras</a:t>
            </a:r>
            <a:r>
              <a:rPr lang="es-CO" sz="1600" b="1" dirty="0">
                <a:solidFill>
                  <a:schemeClr val="bg1"/>
                </a:solidFill>
                <a:latin typeface="Arial" panose="020B0604020202020204" pitchFamily="34" charset="0"/>
                <a:cs typeface="Arial" panose="020B0604020202020204" pitchFamily="34" charset="0"/>
              </a:rPr>
              <a:t>, PIL, </a:t>
            </a:r>
            <a:r>
              <a:rPr lang="es-CO" sz="1600" b="1" dirty="0" err="1">
                <a:solidFill>
                  <a:schemeClr val="bg1"/>
                </a:solidFill>
                <a:latin typeface="Arial" panose="020B0604020202020204" pitchFamily="34" charset="0"/>
                <a:cs typeface="Arial" panose="020B0604020202020204" pitchFamily="34" charset="0"/>
              </a:rPr>
              <a:t>OpenAI</a:t>
            </a:r>
            <a:r>
              <a:rPr lang="es-CO" sz="1600" b="1" dirty="0">
                <a:solidFill>
                  <a:schemeClr val="bg1"/>
                </a:solidFill>
                <a:latin typeface="Arial" panose="020B0604020202020204" pitchFamily="34" charset="0"/>
                <a:cs typeface="Arial" panose="020B0604020202020204" pitchFamily="34" charset="0"/>
              </a:rPr>
              <a:t>.</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Integration</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of</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these</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technologies</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for</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deployment</a:t>
            </a:r>
            <a:r>
              <a:rPr lang="es-CO" sz="1600" b="1" dirty="0">
                <a:solidFill>
                  <a:schemeClr val="bg1"/>
                </a:solidFill>
                <a:latin typeface="Arial" panose="020B0604020202020204" pitchFamily="34" charset="0"/>
                <a:cs typeface="Arial" panose="020B0604020202020204" pitchFamily="34" charset="0"/>
              </a:rPr>
              <a:t>.</a:t>
            </a:r>
          </a:p>
          <a:p>
            <a:pPr marL="1028700" lvl="1">
              <a:buFont typeface="Arial" panose="020B0604020202020204" pitchFamily="34" charset="0"/>
              <a:buChar char="•"/>
            </a:pPr>
            <a:r>
              <a:rPr lang="es-CO" sz="1600" b="1" dirty="0">
                <a:solidFill>
                  <a:schemeClr val="bg1"/>
                </a:solidFill>
                <a:latin typeface="Arial" panose="020B0604020202020204" pitchFamily="34" charset="0"/>
                <a:cs typeface="Arial" panose="020B0604020202020204" pitchFamily="34" charset="0"/>
              </a:rPr>
              <a:t>Local Server </a:t>
            </a:r>
            <a:r>
              <a:rPr lang="es-CO" sz="1600" b="1" dirty="0" err="1">
                <a:solidFill>
                  <a:schemeClr val="bg1"/>
                </a:solidFill>
                <a:latin typeface="Arial" panose="020B0604020202020204" pitchFamily="34" charset="0"/>
                <a:cs typeface="Arial" panose="020B0604020202020204" pitchFamily="34" charset="0"/>
              </a:rPr>
              <a:t>Deployment</a:t>
            </a:r>
            <a:r>
              <a:rPr lang="es-CO" sz="1600" b="1" dirty="0">
                <a:solidFill>
                  <a:schemeClr val="bg1"/>
                </a:solidFill>
                <a:latin typeface="Arial" panose="020B0604020202020204" pitchFamily="34" charset="0"/>
                <a:cs typeface="Arial" panose="020B0604020202020204" pitchFamily="34" charset="0"/>
              </a:rPr>
              <a:t>:</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Deployed</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on</a:t>
            </a:r>
            <a:r>
              <a:rPr lang="es-CO" sz="1600" b="1" dirty="0">
                <a:solidFill>
                  <a:schemeClr val="bg1"/>
                </a:solidFill>
                <a:latin typeface="Arial" panose="020B0604020202020204" pitchFamily="34" charset="0"/>
                <a:cs typeface="Arial" panose="020B0604020202020204" pitchFamily="34" charset="0"/>
              </a:rPr>
              <a:t> a local server.</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Accessible</a:t>
            </a:r>
            <a:r>
              <a:rPr lang="es-CO" sz="1600" b="1" dirty="0">
                <a:solidFill>
                  <a:schemeClr val="bg1"/>
                </a:solidFill>
                <a:latin typeface="Arial" panose="020B0604020202020204" pitchFamily="34" charset="0"/>
                <a:cs typeface="Arial" panose="020B0604020202020204" pitchFamily="34" charset="0"/>
              </a:rPr>
              <a:t> at host </a:t>
            </a:r>
            <a:r>
              <a:rPr lang="es-CO" sz="1600" b="1" dirty="0" err="1">
                <a:solidFill>
                  <a:schemeClr val="bg1"/>
                </a:solidFill>
                <a:latin typeface="Arial" panose="020B0604020202020204" pitchFamily="34" charset="0"/>
                <a:cs typeface="Arial" panose="020B0604020202020204" pitchFamily="34" charset="0"/>
              </a:rPr>
              <a:t>address</a:t>
            </a:r>
            <a:r>
              <a:rPr lang="es-CO" sz="1600" b="1" dirty="0">
                <a:solidFill>
                  <a:schemeClr val="bg1"/>
                </a:solidFill>
                <a:latin typeface="Arial" panose="020B0604020202020204" pitchFamily="34" charset="0"/>
                <a:cs typeface="Arial" panose="020B0604020202020204" pitchFamily="34" charset="0"/>
              </a:rPr>
              <a:t> "0.0.0.0", </a:t>
            </a:r>
            <a:r>
              <a:rPr lang="es-CO" sz="1600" b="1" dirty="0" err="1">
                <a:solidFill>
                  <a:schemeClr val="bg1"/>
                </a:solidFill>
                <a:latin typeface="Arial" panose="020B0604020202020204" pitchFamily="34" charset="0"/>
                <a:cs typeface="Arial" panose="020B0604020202020204" pitchFamily="34" charset="0"/>
              </a:rPr>
              <a:t>port</a:t>
            </a:r>
            <a:r>
              <a:rPr lang="es-CO" sz="1600" b="1" dirty="0">
                <a:solidFill>
                  <a:schemeClr val="bg1"/>
                </a:solidFill>
                <a:latin typeface="Arial" panose="020B0604020202020204" pitchFamily="34" charset="0"/>
                <a:cs typeface="Arial" panose="020B0604020202020204" pitchFamily="34" charset="0"/>
              </a:rPr>
              <a:t> 5000.</a:t>
            </a:r>
          </a:p>
          <a:p>
            <a:pPr marL="285750" indent="-285750">
              <a:buFont typeface="Arial" panose="020B0604020202020204" pitchFamily="34" charset="0"/>
              <a:buChar char="•"/>
            </a:pPr>
            <a:endParaRPr lang="es-CO" sz="1600" b="1"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User</a:t>
            </a:r>
            <a:r>
              <a:rPr lang="es-CO" sz="1600" b="1" dirty="0">
                <a:solidFill>
                  <a:schemeClr val="bg1"/>
                </a:solidFill>
                <a:latin typeface="Arial" panose="020B0604020202020204" pitchFamily="34" charset="0"/>
                <a:cs typeface="Arial" panose="020B0604020202020204" pitchFamily="34" charset="0"/>
              </a:rPr>
              <a:t> Interface:</a:t>
            </a:r>
          </a:p>
          <a:p>
            <a:pPr marL="1028700" lvl="1">
              <a:buFont typeface="Arial" panose="020B0604020202020204" pitchFamily="34" charset="0"/>
              <a:buChar char="•"/>
            </a:pPr>
            <a:r>
              <a:rPr lang="es-CO" sz="1600" b="1" dirty="0" err="1">
                <a:solidFill>
                  <a:schemeClr val="bg1"/>
                </a:solidFill>
                <a:latin typeface="Arial" panose="020B0604020202020204" pitchFamily="34" charset="0"/>
                <a:cs typeface="Arial" panose="020B0604020202020204" pitchFamily="34" charset="0"/>
              </a:rPr>
              <a:t>Image</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upload</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feature</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for</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plant</a:t>
            </a:r>
            <a:r>
              <a:rPr lang="es-CO" sz="1600" b="1" dirty="0">
                <a:solidFill>
                  <a:schemeClr val="bg1"/>
                </a:solidFill>
                <a:latin typeface="Arial" panose="020B0604020202020204" pitchFamily="34" charset="0"/>
                <a:cs typeface="Arial" panose="020B0604020202020204" pitchFamily="34" charset="0"/>
              </a:rPr>
              <a:t> </a:t>
            </a:r>
            <a:r>
              <a:rPr lang="es-CO" sz="1600" b="1" dirty="0" err="1">
                <a:solidFill>
                  <a:schemeClr val="bg1"/>
                </a:solidFill>
                <a:latin typeface="Arial" panose="020B0604020202020204" pitchFamily="34" charset="0"/>
                <a:cs typeface="Arial" panose="020B0604020202020204" pitchFamily="34" charset="0"/>
              </a:rPr>
              <a:t>classification</a:t>
            </a:r>
            <a:r>
              <a:rPr lang="es-CO" sz="1600" b="1" dirty="0">
                <a:solidFill>
                  <a:schemeClr val="bg1"/>
                </a:solidFill>
                <a:latin typeface="Arial" panose="020B0604020202020204" pitchFamily="34" charset="0"/>
                <a:cs typeface="Arial" panose="020B0604020202020204" pitchFamily="34" charset="0"/>
              </a:rPr>
              <a:t> and care </a:t>
            </a:r>
            <a:r>
              <a:rPr lang="es-CO" sz="1600" b="1" dirty="0" err="1">
                <a:solidFill>
                  <a:schemeClr val="bg1"/>
                </a:solidFill>
                <a:latin typeface="Arial" panose="020B0604020202020204" pitchFamily="34" charset="0"/>
                <a:cs typeface="Arial" panose="020B0604020202020204" pitchFamily="34" charset="0"/>
              </a:rPr>
              <a:t>recommendations</a:t>
            </a:r>
            <a:r>
              <a:rPr lang="es-CO" sz="1600" b="1" dirty="0">
                <a:solidFill>
                  <a:schemeClr val="bg1"/>
                </a:solidFill>
                <a:latin typeface="Arial" panose="020B0604020202020204" pitchFamily="34" charset="0"/>
                <a:cs typeface="Arial" panose="020B0604020202020204" pitchFamily="34" charset="0"/>
              </a:rPr>
              <a:t>.</a:t>
            </a:r>
            <a:endParaRPr lang="es-CO" sz="1600" dirty="0">
              <a:solidFill>
                <a:schemeClr val="bg1"/>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1208262" y="41132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Deployment</a:t>
            </a:r>
          </a:p>
        </p:txBody>
      </p:sp>
      <p:sp>
        <p:nvSpPr>
          <p:cNvPr id="6" name="Donut 5">
            <a:extLst>
              <a:ext uri="{FF2B5EF4-FFF2-40B4-BE49-F238E27FC236}">
                <a16:creationId xmlns:a16="http://schemas.microsoft.com/office/drawing/2014/main" id="{1B143835-3E04-349C-402A-24D9707925AE}"/>
              </a:ext>
            </a:extLst>
          </p:cNvPr>
          <p:cNvSpPr/>
          <p:nvPr/>
        </p:nvSpPr>
        <p:spPr>
          <a:xfrm>
            <a:off x="10614519" y="3342666"/>
            <a:ext cx="1199011" cy="1199011"/>
          </a:xfrm>
          <a:prstGeom prst="donut">
            <a:avLst>
              <a:gd name="adj" fmla="val 13362"/>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6250757" y="498974"/>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521695" y="269759"/>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4869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31364"/>
            <a:ext cx="12191999" cy="2264735"/>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9312465" y="4350773"/>
            <a:ext cx="1440733" cy="144073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4055542" y="2834434"/>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062842" y="2947197"/>
            <a:ext cx="3593805" cy="646331"/>
          </a:xfrm>
          <a:prstGeom prst="rect">
            <a:avLst/>
          </a:prstGeom>
          <a:noFill/>
        </p:spPr>
        <p:txBody>
          <a:bodyPr wrap="square" rtlCol="0">
            <a:spAutoFit/>
          </a:bodyPr>
          <a:lstStyle/>
          <a:p>
            <a:pPr algn="r"/>
            <a:r>
              <a:rPr lang="en-US" sz="3600" b="1" dirty="0"/>
              <a:t>Architecture</a:t>
            </a:r>
          </a:p>
        </p:txBody>
      </p:sp>
      <p:sp>
        <p:nvSpPr>
          <p:cNvPr id="70" name="Rectangle 69">
            <a:extLst>
              <a:ext uri="{FF2B5EF4-FFF2-40B4-BE49-F238E27FC236}">
                <a16:creationId xmlns:a16="http://schemas.microsoft.com/office/drawing/2014/main" id="{53369A03-3F9E-E69D-E6AC-A3EC1EB7A349}"/>
              </a:ext>
            </a:extLst>
          </p:cNvPr>
          <p:cNvSpPr/>
          <p:nvPr/>
        </p:nvSpPr>
        <p:spPr>
          <a:xfrm>
            <a:off x="2490577" y="337697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Freeform 74">
            <a:extLst>
              <a:ext uri="{FF2B5EF4-FFF2-40B4-BE49-F238E27FC236}">
                <a16:creationId xmlns:a16="http://schemas.microsoft.com/office/drawing/2014/main" id="{08B0DC3E-7D48-1EED-860C-870D97C84AC8}"/>
              </a:ext>
            </a:extLst>
          </p:cNvPr>
          <p:cNvSpPr/>
          <p:nvPr/>
        </p:nvSpPr>
        <p:spPr>
          <a:xfrm>
            <a:off x="3417588" y="621526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790436" y="4430464"/>
            <a:ext cx="5319740" cy="10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733245" y="348865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Libraries Used</a:t>
            </a:r>
          </a:p>
        </p:txBody>
      </p:sp>
      <p:sp>
        <p:nvSpPr>
          <p:cNvPr id="6" name="Donut 5">
            <a:extLst>
              <a:ext uri="{FF2B5EF4-FFF2-40B4-BE49-F238E27FC236}">
                <a16:creationId xmlns:a16="http://schemas.microsoft.com/office/drawing/2014/main" id="{1B143835-3E04-349C-402A-24D9707925AE}"/>
              </a:ext>
            </a:extLst>
          </p:cNvPr>
          <p:cNvSpPr/>
          <p:nvPr/>
        </p:nvSpPr>
        <p:spPr>
          <a:xfrm>
            <a:off x="10313761" y="2351832"/>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327520" y="302287"/>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5771364" y="419513"/>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13" name="Oval 12">
            <a:extLst>
              <a:ext uri="{FF2B5EF4-FFF2-40B4-BE49-F238E27FC236}">
                <a16:creationId xmlns:a16="http://schemas.microsoft.com/office/drawing/2014/main" id="{DD36F1C9-62B3-5715-BB53-435C29523F77}"/>
              </a:ext>
            </a:extLst>
          </p:cNvPr>
          <p:cNvSpPr/>
          <p:nvPr/>
        </p:nvSpPr>
        <p:spPr>
          <a:xfrm>
            <a:off x="-2763716" y="-4180850"/>
            <a:ext cx="17719430" cy="140305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d1">
            <a:hlinkClick r:id="" action="ppaction://media"/>
            <a:extLst>
              <a:ext uri="{FF2B5EF4-FFF2-40B4-BE49-F238E27FC236}">
                <a16:creationId xmlns:a16="http://schemas.microsoft.com/office/drawing/2014/main" id="{E5243D3E-B7D3-59BC-F24D-322D9E6BEA81}"/>
              </a:ext>
            </a:extLst>
          </p:cNvPr>
          <p:cNvPicPr>
            <a:picLocks noChangeAspect="1"/>
          </p:cNvPicPr>
          <p:nvPr>
            <a:videoFile r:link="rId2"/>
            <p:extLst>
              <p:ext uri="{DAA4B4D4-6D71-4841-9C94-3DE7FCFB9230}">
                <p14:media xmlns:p14="http://schemas.microsoft.com/office/powerpoint/2010/main" r:embed="rId1">
                  <p14:fade in="1500" out="2000"/>
                </p14:media>
              </p:ext>
            </p:extLst>
          </p:nvPr>
        </p:nvPicPr>
        <p:blipFill>
          <a:blip r:embed="rId4"/>
          <a:stretch>
            <a:fillRect/>
          </a:stretch>
        </p:blipFill>
        <p:spPr>
          <a:xfrm>
            <a:off x="327520" y="216815"/>
            <a:ext cx="11633200" cy="6543675"/>
          </a:xfrm>
          <a:prstGeom prst="rect">
            <a:avLst/>
          </a:prstGeom>
        </p:spPr>
      </p:pic>
    </p:spTree>
    <p:extLst>
      <p:ext uri="{BB962C8B-B14F-4D97-AF65-F5344CB8AC3E}">
        <p14:creationId xmlns:p14="http://schemas.microsoft.com/office/powerpoint/2010/main" val="3044654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31364"/>
            <a:ext cx="12191999" cy="2264735"/>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5492412" y="177963"/>
            <a:ext cx="5262717" cy="526271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9312465" y="4350773"/>
            <a:ext cx="1440733" cy="144073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4055542" y="2834434"/>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062842" y="2947197"/>
            <a:ext cx="3593805" cy="646331"/>
          </a:xfrm>
          <a:prstGeom prst="rect">
            <a:avLst/>
          </a:prstGeom>
          <a:noFill/>
        </p:spPr>
        <p:txBody>
          <a:bodyPr wrap="square" rtlCol="0">
            <a:spAutoFit/>
          </a:bodyPr>
          <a:lstStyle/>
          <a:p>
            <a:pPr algn="r"/>
            <a:r>
              <a:rPr lang="en-US" sz="3600" b="1" dirty="0"/>
              <a:t>Architecture</a:t>
            </a:r>
          </a:p>
        </p:txBody>
      </p:sp>
      <p:sp>
        <p:nvSpPr>
          <p:cNvPr id="70" name="Rectangle 69">
            <a:extLst>
              <a:ext uri="{FF2B5EF4-FFF2-40B4-BE49-F238E27FC236}">
                <a16:creationId xmlns:a16="http://schemas.microsoft.com/office/drawing/2014/main" id="{53369A03-3F9E-E69D-E6AC-A3EC1EB7A349}"/>
              </a:ext>
            </a:extLst>
          </p:cNvPr>
          <p:cNvSpPr/>
          <p:nvPr/>
        </p:nvSpPr>
        <p:spPr>
          <a:xfrm>
            <a:off x="2490577" y="337697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3417588" y="621526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790436" y="4430464"/>
            <a:ext cx="5319740" cy="107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a:p>
            <a:endParaRPr lang="es-CO" sz="16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D3D4C9B2-590A-D8A9-160F-173756D3E484}"/>
              </a:ext>
            </a:extLst>
          </p:cNvPr>
          <p:cNvSpPr txBox="1"/>
          <p:nvPr/>
        </p:nvSpPr>
        <p:spPr>
          <a:xfrm>
            <a:off x="733245" y="348865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Libraries Used</a:t>
            </a:r>
          </a:p>
        </p:txBody>
      </p:sp>
      <p:sp>
        <p:nvSpPr>
          <p:cNvPr id="6" name="Donut 5">
            <a:extLst>
              <a:ext uri="{FF2B5EF4-FFF2-40B4-BE49-F238E27FC236}">
                <a16:creationId xmlns:a16="http://schemas.microsoft.com/office/drawing/2014/main" id="{1B143835-3E04-349C-402A-24D9707925AE}"/>
              </a:ext>
            </a:extLst>
          </p:cNvPr>
          <p:cNvSpPr/>
          <p:nvPr/>
        </p:nvSpPr>
        <p:spPr>
          <a:xfrm>
            <a:off x="10313761" y="2351832"/>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327520" y="302287"/>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5771364" y="419513"/>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56042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flipH="1">
            <a:off x="6373618" y="-7859"/>
            <a:ext cx="5818381" cy="6865859"/>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1062842" y="1075107"/>
            <a:ext cx="3593805" cy="584775"/>
          </a:xfrm>
          <a:prstGeom prst="rect">
            <a:avLst/>
          </a:prstGeom>
          <a:noFill/>
        </p:spPr>
        <p:txBody>
          <a:bodyPr wrap="square" rtlCol="0">
            <a:spAutoFit/>
          </a:bodyPr>
          <a:lstStyle/>
          <a:p>
            <a:pPr algn="r"/>
            <a:r>
              <a:rPr lang="en-US" sz="3200" dirty="0"/>
              <a:t>Architecture</a:t>
            </a:r>
          </a:p>
        </p:txBody>
      </p:sp>
      <p:sp>
        <p:nvSpPr>
          <p:cNvPr id="70" name="Rectangle 69">
            <a:extLst>
              <a:ext uri="{FF2B5EF4-FFF2-40B4-BE49-F238E27FC236}">
                <a16:creationId xmlns:a16="http://schemas.microsoft.com/office/drawing/2014/main" id="{53369A03-3F9E-E69D-E6AC-A3EC1EB7A349}"/>
              </a:ext>
            </a:extLst>
          </p:cNvPr>
          <p:cNvSpPr/>
          <p:nvPr/>
        </p:nvSpPr>
        <p:spPr>
          <a:xfrm>
            <a:off x="2490577" y="1563147"/>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8674511" y="621526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733245" y="1616563"/>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Tech Stack Used</a:t>
            </a:r>
          </a:p>
        </p:txBody>
      </p:sp>
      <p:sp>
        <p:nvSpPr>
          <p:cNvPr id="6" name="Donut 5">
            <a:extLst>
              <a:ext uri="{FF2B5EF4-FFF2-40B4-BE49-F238E27FC236}">
                <a16:creationId xmlns:a16="http://schemas.microsoft.com/office/drawing/2014/main" id="{1B143835-3E04-349C-402A-24D9707925AE}"/>
              </a:ext>
            </a:extLst>
          </p:cNvPr>
          <p:cNvSpPr/>
          <p:nvPr/>
        </p:nvSpPr>
        <p:spPr>
          <a:xfrm>
            <a:off x="5554172" y="280928"/>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grpSp>
        <p:nvGrpSpPr>
          <p:cNvPr id="9" name="Grupo 31">
            <a:extLst>
              <a:ext uri="{FF2B5EF4-FFF2-40B4-BE49-F238E27FC236}">
                <a16:creationId xmlns:a16="http://schemas.microsoft.com/office/drawing/2014/main" id="{C055FA21-E2FE-16FD-B018-774A2EBE1024}"/>
              </a:ext>
            </a:extLst>
          </p:cNvPr>
          <p:cNvGrpSpPr/>
          <p:nvPr/>
        </p:nvGrpSpPr>
        <p:grpSpPr>
          <a:xfrm>
            <a:off x="586254" y="2729134"/>
            <a:ext cx="2252196" cy="1515428"/>
            <a:chOff x="586254" y="3013151"/>
            <a:chExt cx="2252196" cy="1515428"/>
          </a:xfrm>
        </p:grpSpPr>
        <p:sp>
          <p:nvSpPr>
            <p:cNvPr id="10" name="Rectángulo 25">
              <a:extLst>
                <a:ext uri="{FF2B5EF4-FFF2-40B4-BE49-F238E27FC236}">
                  <a16:creationId xmlns:a16="http://schemas.microsoft.com/office/drawing/2014/main" id="{033AE0D1-2708-91A7-C763-084B4A770C91}"/>
                </a:ext>
              </a:extLst>
            </p:cNvPr>
            <p:cNvSpPr/>
            <p:nvPr/>
          </p:nvSpPr>
          <p:spPr>
            <a:xfrm>
              <a:off x="586255" y="3512916"/>
              <a:ext cx="2252195" cy="1015663"/>
            </a:xfrm>
            <a:prstGeom prst="rect">
              <a:avLst/>
            </a:prstGeom>
          </p:spPr>
          <p:txBody>
            <a:bodyPr wrap="square">
              <a:spAutoFit/>
            </a:bodyPr>
            <a:lstStyle/>
            <a:p>
              <a:r>
                <a:rPr lang="en-US" sz="1200" i="1" dirty="0">
                  <a:solidFill>
                    <a:schemeClr val="tx1">
                      <a:lumMod val="65000"/>
                      <a:lumOff val="35000"/>
                    </a:schemeClr>
                  </a:solidFill>
                  <a:effectLst/>
                  <a:latin typeface="Arial" panose="020B0604020202020204" pitchFamily="34" charset="0"/>
                  <a:cs typeface="Arial" panose="020B0604020202020204" pitchFamily="34" charset="0"/>
                </a:rPr>
                <a:t>The </a:t>
              </a:r>
              <a:r>
                <a:rPr lang="en-US" sz="1200" i="1" dirty="0" err="1">
                  <a:solidFill>
                    <a:schemeClr val="tx1">
                      <a:lumMod val="65000"/>
                      <a:lumOff val="35000"/>
                    </a:schemeClr>
                  </a:solidFill>
                  <a:effectLst/>
                  <a:latin typeface="Arial" panose="020B0604020202020204" pitchFamily="34" charset="0"/>
                  <a:cs typeface="Arial" panose="020B0604020202020204" pitchFamily="34" charset="0"/>
                </a:rPr>
                <a:t>HyperText</a:t>
              </a:r>
              <a:r>
                <a:rPr lang="en-US" sz="1200" i="1" dirty="0">
                  <a:solidFill>
                    <a:schemeClr val="tx1">
                      <a:lumMod val="65000"/>
                      <a:lumOff val="35000"/>
                    </a:schemeClr>
                  </a:solidFill>
                  <a:effectLst/>
                  <a:latin typeface="Arial" panose="020B0604020202020204" pitchFamily="34" charset="0"/>
                  <a:cs typeface="Arial" panose="020B0604020202020204" pitchFamily="34" charset="0"/>
                </a:rPr>
                <a:t> Markup Language or HTML is the standard markup language for documents designed to be displayed in a web browser</a:t>
              </a:r>
              <a:r>
                <a:rPr lang="es-CO" sz="1200" dirty="0">
                  <a:solidFill>
                    <a:schemeClr val="tx1">
                      <a:lumMod val="65000"/>
                      <a:lumOff val="35000"/>
                    </a:schemeClr>
                  </a:solidFill>
                  <a:latin typeface="Arial" panose="020B0604020202020204" pitchFamily="34" charset="0"/>
                  <a:cs typeface="Arial" panose="020B0604020202020204" pitchFamily="34" charset="0"/>
                </a:rPr>
                <a:t>. </a:t>
              </a:r>
            </a:p>
          </p:txBody>
        </p:sp>
        <p:sp>
          <p:nvSpPr>
            <p:cNvPr id="11" name="CuadroTexto 30">
              <a:extLst>
                <a:ext uri="{FF2B5EF4-FFF2-40B4-BE49-F238E27FC236}">
                  <a16:creationId xmlns:a16="http://schemas.microsoft.com/office/drawing/2014/main" id="{8A0D6C1B-3FD7-BF76-E109-16242AD0B5BB}"/>
                </a:ext>
              </a:extLst>
            </p:cNvPr>
            <p:cNvSpPr txBox="1"/>
            <p:nvPr/>
          </p:nvSpPr>
          <p:spPr>
            <a:xfrm>
              <a:off x="586254" y="3013151"/>
              <a:ext cx="1595183" cy="461665"/>
            </a:xfrm>
            <a:prstGeom prst="rect">
              <a:avLst/>
            </a:prstGeom>
            <a:noFill/>
          </p:spPr>
          <p:txBody>
            <a:bodyPr wrap="square" rtlCol="0">
              <a:spAutoFit/>
            </a:bodyPr>
            <a:lstStyle/>
            <a:p>
              <a:r>
                <a:rPr lang="en-US" sz="2400" b="1" dirty="0">
                  <a:latin typeface="Algerian" panose="04020705040A02060702" pitchFamily="82" charset="0"/>
                </a:rPr>
                <a:t>HTML</a:t>
              </a:r>
            </a:p>
          </p:txBody>
        </p:sp>
      </p:grpSp>
      <p:grpSp>
        <p:nvGrpSpPr>
          <p:cNvPr id="12" name="Grupo 32">
            <a:extLst>
              <a:ext uri="{FF2B5EF4-FFF2-40B4-BE49-F238E27FC236}">
                <a16:creationId xmlns:a16="http://schemas.microsoft.com/office/drawing/2014/main" id="{A122C679-06E0-3AC7-C08F-21288F020C16}"/>
              </a:ext>
            </a:extLst>
          </p:cNvPr>
          <p:cNvGrpSpPr/>
          <p:nvPr/>
        </p:nvGrpSpPr>
        <p:grpSpPr>
          <a:xfrm>
            <a:off x="3460954" y="2729131"/>
            <a:ext cx="2389316" cy="1741699"/>
            <a:chOff x="586254" y="3013149"/>
            <a:chExt cx="2252196" cy="1521360"/>
          </a:xfrm>
        </p:grpSpPr>
        <p:sp>
          <p:nvSpPr>
            <p:cNvPr id="14" name="Rectángulo 33">
              <a:extLst>
                <a:ext uri="{FF2B5EF4-FFF2-40B4-BE49-F238E27FC236}">
                  <a16:creationId xmlns:a16="http://schemas.microsoft.com/office/drawing/2014/main" id="{AAF8E461-FBFF-1A11-413E-E86EEF42AFE6}"/>
                </a:ext>
              </a:extLst>
            </p:cNvPr>
            <p:cNvSpPr/>
            <p:nvPr/>
          </p:nvSpPr>
          <p:spPr>
            <a:xfrm>
              <a:off x="586255" y="3512916"/>
              <a:ext cx="2252195" cy="1021593"/>
            </a:xfrm>
            <a:prstGeom prst="rect">
              <a:avLst/>
            </a:prstGeom>
          </p:spPr>
          <p:txBody>
            <a:bodyPr wrap="square">
              <a:spAutoFit/>
            </a:bodyPr>
            <a:lstStyle/>
            <a:p>
              <a:r>
                <a:rPr lang="en-US" sz="1400" i="0" dirty="0">
                  <a:solidFill>
                    <a:schemeClr val="tx1">
                      <a:lumMod val="50000"/>
                      <a:lumOff val="50000"/>
                    </a:schemeClr>
                  </a:solidFill>
                  <a:effectLst/>
                  <a:latin typeface="Arial" panose="020B0604020202020204" pitchFamily="34" charset="0"/>
                  <a:cs typeface="Arial" panose="020B0604020202020204" pitchFamily="34" charset="0"/>
                </a:rPr>
                <a:t>JavaScript</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is the programming language of the Web..</a:t>
              </a:r>
              <a:r>
                <a:rPr lang="en-US" sz="1400" b="1" i="0" dirty="0">
                  <a:solidFill>
                    <a:schemeClr val="tx1">
                      <a:lumMod val="50000"/>
                      <a:lumOff val="50000"/>
                    </a:schemeClr>
                  </a:solidFill>
                  <a:effectLst/>
                  <a:latin typeface="Arial" panose="020B0604020202020204" pitchFamily="34" charset="0"/>
                  <a:cs typeface="Arial" panose="020B0604020202020204" pitchFamily="34" charset="0"/>
                </a:rPr>
                <a:t> CSS</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is the language we use to style an HTML document</a:t>
              </a:r>
              <a:endParaRPr lang="es-CO" sz="1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5" name="CuadroTexto 34">
              <a:extLst>
                <a:ext uri="{FF2B5EF4-FFF2-40B4-BE49-F238E27FC236}">
                  <a16:creationId xmlns:a16="http://schemas.microsoft.com/office/drawing/2014/main" id="{3A887D20-7ED2-E88A-799E-F34E22685971}"/>
                </a:ext>
              </a:extLst>
            </p:cNvPr>
            <p:cNvSpPr txBox="1"/>
            <p:nvPr/>
          </p:nvSpPr>
          <p:spPr>
            <a:xfrm>
              <a:off x="586254" y="3013149"/>
              <a:ext cx="2226662" cy="564565"/>
            </a:xfrm>
            <a:prstGeom prst="rect">
              <a:avLst/>
            </a:prstGeom>
            <a:noFill/>
          </p:spPr>
          <p:txBody>
            <a:bodyPr wrap="square" rtlCol="0">
              <a:spAutoFit/>
            </a:bodyPr>
            <a:lstStyle/>
            <a:p>
              <a:r>
                <a:rPr lang="en-US" b="1" dirty="0" err="1">
                  <a:latin typeface="Algerian" panose="04020705040A02060702" pitchFamily="82" charset="0"/>
                </a:rPr>
                <a:t>Javascript</a:t>
              </a:r>
              <a:r>
                <a:rPr lang="en-US" b="1" dirty="0">
                  <a:latin typeface="Algerian" panose="04020705040A02060702" pitchFamily="82" charset="0"/>
                </a:rPr>
                <a:t> &amp;</a:t>
              </a:r>
            </a:p>
            <a:p>
              <a:r>
                <a:rPr lang="en-US" b="1" dirty="0">
                  <a:latin typeface="Algerian" panose="04020705040A02060702" pitchFamily="82" charset="0"/>
                </a:rPr>
                <a:t>            CSS</a:t>
              </a:r>
            </a:p>
          </p:txBody>
        </p:sp>
      </p:grpSp>
      <p:grpSp>
        <p:nvGrpSpPr>
          <p:cNvPr id="16" name="Grupo 35">
            <a:extLst>
              <a:ext uri="{FF2B5EF4-FFF2-40B4-BE49-F238E27FC236}">
                <a16:creationId xmlns:a16="http://schemas.microsoft.com/office/drawing/2014/main" id="{3838D5B8-E4A7-5493-3903-E793319AC1A4}"/>
              </a:ext>
            </a:extLst>
          </p:cNvPr>
          <p:cNvGrpSpPr/>
          <p:nvPr/>
        </p:nvGrpSpPr>
        <p:grpSpPr>
          <a:xfrm>
            <a:off x="560720" y="4498902"/>
            <a:ext cx="2252196" cy="1084540"/>
            <a:chOff x="586254" y="3013151"/>
            <a:chExt cx="2252196" cy="1084540"/>
          </a:xfrm>
        </p:grpSpPr>
        <p:sp>
          <p:nvSpPr>
            <p:cNvPr id="17" name="Rectángulo 36">
              <a:extLst>
                <a:ext uri="{FF2B5EF4-FFF2-40B4-BE49-F238E27FC236}">
                  <a16:creationId xmlns:a16="http://schemas.microsoft.com/office/drawing/2014/main" id="{23165AD4-6AFD-13D4-3069-43D212D9DCA9}"/>
                </a:ext>
              </a:extLst>
            </p:cNvPr>
            <p:cNvSpPr/>
            <p:nvPr/>
          </p:nvSpPr>
          <p:spPr>
            <a:xfrm>
              <a:off x="586255" y="3512916"/>
              <a:ext cx="2252195" cy="584775"/>
            </a:xfrm>
            <a:prstGeom prst="rect">
              <a:avLst/>
            </a:prstGeom>
          </p:spPr>
          <p:txBody>
            <a:bodyPr wrap="square">
              <a:spAutoFit/>
            </a:bodyPr>
            <a:lstStyle/>
            <a:p>
              <a:r>
                <a:rPr lang="en-IN" sz="1600" b="1" i="0" dirty="0" err="1">
                  <a:solidFill>
                    <a:schemeClr val="tx1">
                      <a:lumMod val="50000"/>
                      <a:lumOff val="50000"/>
                    </a:schemeClr>
                  </a:solidFill>
                  <a:effectLst/>
                  <a:latin typeface="Arial" panose="020B0604020202020204" pitchFamily="34" charset="0"/>
                  <a:cs typeface="Arial" panose="020B0604020202020204" pitchFamily="34" charset="0"/>
                </a:rPr>
                <a:t>OpenAI</a:t>
              </a:r>
              <a:r>
                <a:rPr lang="en-IN" sz="1600" b="1" dirty="0">
                  <a:solidFill>
                    <a:schemeClr val="tx1">
                      <a:lumMod val="50000"/>
                      <a:lumOff val="50000"/>
                    </a:schemeClr>
                  </a:solidFill>
                  <a:latin typeface="Arial" panose="020B0604020202020204" pitchFamily="34" charset="0"/>
                  <a:cs typeface="Arial" panose="020B0604020202020204" pitchFamily="34" charset="0"/>
                </a:rPr>
                <a:t> </a:t>
              </a:r>
              <a:r>
                <a:rPr lang="en-IN" sz="1600" dirty="0">
                  <a:solidFill>
                    <a:schemeClr val="tx1">
                      <a:lumMod val="50000"/>
                      <a:lumOff val="50000"/>
                    </a:schemeClr>
                  </a:solidFill>
                  <a:latin typeface="Arial" panose="020B0604020202020204" pitchFamily="34" charset="0"/>
                  <a:cs typeface="Arial" panose="020B0604020202020204" pitchFamily="34" charset="0"/>
                </a:rPr>
                <a:t>is</a:t>
              </a:r>
              <a:r>
                <a:rPr lang="en-IN" sz="1600" b="0" i="0" dirty="0">
                  <a:solidFill>
                    <a:schemeClr val="tx1">
                      <a:lumMod val="50000"/>
                      <a:lumOff val="50000"/>
                    </a:schemeClr>
                  </a:solidFill>
                  <a:effectLst/>
                  <a:latin typeface="Arial" panose="020B0604020202020204" pitchFamily="34" charset="0"/>
                  <a:cs typeface="Arial" panose="020B0604020202020204" pitchFamily="34" charset="0"/>
                </a:rPr>
                <a:t> most advanced system.</a:t>
              </a:r>
              <a:r>
                <a:rPr lang="es-CO" sz="1600" dirty="0">
                  <a:solidFill>
                    <a:schemeClr val="tx1">
                      <a:lumMod val="50000"/>
                      <a:lumOff val="50000"/>
                    </a:schemeClr>
                  </a:solidFill>
                  <a:latin typeface="Arial" panose="020B0604020202020204" pitchFamily="34" charset="0"/>
                  <a:cs typeface="Arial" panose="020B0604020202020204" pitchFamily="34" charset="0"/>
                </a:rPr>
                <a:t>. </a:t>
              </a:r>
            </a:p>
          </p:txBody>
        </p:sp>
        <p:sp>
          <p:nvSpPr>
            <p:cNvPr id="18" name="CuadroTexto 37">
              <a:extLst>
                <a:ext uri="{FF2B5EF4-FFF2-40B4-BE49-F238E27FC236}">
                  <a16:creationId xmlns:a16="http://schemas.microsoft.com/office/drawing/2014/main" id="{76B60C93-44E5-B731-0856-0FF8F2ABA3ED}"/>
                </a:ext>
              </a:extLst>
            </p:cNvPr>
            <p:cNvSpPr txBox="1"/>
            <p:nvPr/>
          </p:nvSpPr>
          <p:spPr>
            <a:xfrm>
              <a:off x="586254" y="3013151"/>
              <a:ext cx="1595183" cy="461665"/>
            </a:xfrm>
            <a:prstGeom prst="rect">
              <a:avLst/>
            </a:prstGeom>
            <a:noFill/>
          </p:spPr>
          <p:txBody>
            <a:bodyPr wrap="square" rtlCol="0">
              <a:spAutoFit/>
            </a:bodyPr>
            <a:lstStyle/>
            <a:p>
              <a:r>
                <a:rPr lang="en-US" sz="2400" b="1" dirty="0">
                  <a:latin typeface="Algerian" panose="04020705040A02060702" pitchFamily="82" charset="0"/>
                </a:rPr>
                <a:t>Open AI</a:t>
              </a:r>
            </a:p>
          </p:txBody>
        </p:sp>
      </p:grpSp>
      <p:grpSp>
        <p:nvGrpSpPr>
          <p:cNvPr id="19" name="Grupo 38">
            <a:extLst>
              <a:ext uri="{FF2B5EF4-FFF2-40B4-BE49-F238E27FC236}">
                <a16:creationId xmlns:a16="http://schemas.microsoft.com/office/drawing/2014/main" id="{C729458F-920D-F07F-997B-4010144D7928}"/>
              </a:ext>
            </a:extLst>
          </p:cNvPr>
          <p:cNvGrpSpPr/>
          <p:nvPr/>
        </p:nvGrpSpPr>
        <p:grpSpPr>
          <a:xfrm>
            <a:off x="3435420" y="4498902"/>
            <a:ext cx="2252196" cy="1453872"/>
            <a:chOff x="586254" y="3013151"/>
            <a:chExt cx="2252196" cy="1453872"/>
          </a:xfrm>
        </p:grpSpPr>
        <p:sp>
          <p:nvSpPr>
            <p:cNvPr id="20" name="Rectángulo 39">
              <a:extLst>
                <a:ext uri="{FF2B5EF4-FFF2-40B4-BE49-F238E27FC236}">
                  <a16:creationId xmlns:a16="http://schemas.microsoft.com/office/drawing/2014/main" id="{E013B9A1-86D1-533C-65A2-A6ACB37E55D2}"/>
                </a:ext>
              </a:extLst>
            </p:cNvPr>
            <p:cNvSpPr/>
            <p:nvPr/>
          </p:nvSpPr>
          <p:spPr>
            <a:xfrm>
              <a:off x="586255" y="3512916"/>
              <a:ext cx="2252195" cy="954107"/>
            </a:xfrm>
            <a:prstGeom prst="rect">
              <a:avLst/>
            </a:prstGeom>
          </p:spPr>
          <p:txBody>
            <a:bodyPr wrap="square">
              <a:spAutoFit/>
            </a:bodyPr>
            <a:lstStyle/>
            <a:p>
              <a:r>
                <a:rPr lang="en-US" sz="1400" b="1" i="0" dirty="0">
                  <a:solidFill>
                    <a:schemeClr val="tx1">
                      <a:lumMod val="50000"/>
                      <a:lumOff val="50000"/>
                    </a:schemeClr>
                  </a:solidFill>
                  <a:effectLst/>
                  <a:latin typeface="Arial" panose="020B0604020202020204" pitchFamily="34" charset="0"/>
                  <a:cs typeface="Arial" panose="020B0604020202020204" pitchFamily="34" charset="0"/>
                </a:rPr>
                <a:t>Flask</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provides configuration and conventions, with sensible defaults, to get started.</a:t>
              </a:r>
              <a:r>
                <a:rPr lang="es-CO" sz="1400" dirty="0">
                  <a:solidFill>
                    <a:schemeClr val="tx1">
                      <a:lumMod val="50000"/>
                      <a:lumOff val="50000"/>
                    </a:schemeClr>
                  </a:solidFill>
                  <a:latin typeface="Arial" panose="020B0604020202020204" pitchFamily="34" charset="0"/>
                  <a:cs typeface="Arial" panose="020B0604020202020204" pitchFamily="34" charset="0"/>
                </a:rPr>
                <a:t>. </a:t>
              </a:r>
            </a:p>
          </p:txBody>
        </p:sp>
        <p:sp>
          <p:nvSpPr>
            <p:cNvPr id="21" name="CuadroTexto 40">
              <a:extLst>
                <a:ext uri="{FF2B5EF4-FFF2-40B4-BE49-F238E27FC236}">
                  <a16:creationId xmlns:a16="http://schemas.microsoft.com/office/drawing/2014/main" id="{818D3AC2-9DDD-A651-D093-2033E3CEF080}"/>
                </a:ext>
              </a:extLst>
            </p:cNvPr>
            <p:cNvSpPr txBox="1"/>
            <p:nvPr/>
          </p:nvSpPr>
          <p:spPr>
            <a:xfrm>
              <a:off x="586254" y="3013151"/>
              <a:ext cx="1595183" cy="461665"/>
            </a:xfrm>
            <a:prstGeom prst="rect">
              <a:avLst/>
            </a:prstGeom>
            <a:noFill/>
          </p:spPr>
          <p:txBody>
            <a:bodyPr wrap="square" rtlCol="0">
              <a:spAutoFit/>
            </a:bodyPr>
            <a:lstStyle/>
            <a:p>
              <a:r>
                <a:rPr lang="en-US" sz="2400" b="1" dirty="0">
                  <a:latin typeface="Algerian" panose="04020705040A02060702" pitchFamily="82" charset="0"/>
                </a:rPr>
                <a:t>Flask</a:t>
              </a:r>
            </a:p>
          </p:txBody>
        </p:sp>
      </p:grpSp>
      <p:sp>
        <p:nvSpPr>
          <p:cNvPr id="13" name="Oval 12">
            <a:extLst>
              <a:ext uri="{FF2B5EF4-FFF2-40B4-BE49-F238E27FC236}">
                <a16:creationId xmlns:a16="http://schemas.microsoft.com/office/drawing/2014/main" id="{DD36F1C9-62B3-5715-BB53-435C29523F77}"/>
              </a:ext>
            </a:extLst>
          </p:cNvPr>
          <p:cNvSpPr/>
          <p:nvPr/>
        </p:nvSpPr>
        <p:spPr>
          <a:xfrm>
            <a:off x="5834508" y="4291183"/>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4495191D-2512-F435-D49C-7CE8F3EBC5E6}"/>
              </a:ext>
            </a:extLst>
          </p:cNvPr>
          <p:cNvSpPr/>
          <p:nvPr/>
        </p:nvSpPr>
        <p:spPr>
          <a:xfrm>
            <a:off x="8674511" y="423927"/>
            <a:ext cx="1440733" cy="144073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 name="Picture Placeholder 3">
            <a:extLst>
              <a:ext uri="{FF2B5EF4-FFF2-40B4-BE49-F238E27FC236}">
                <a16:creationId xmlns:a16="http://schemas.microsoft.com/office/drawing/2014/main" id="{9AFBDD09-B373-87F1-C421-F0CA9488C83B}"/>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157" t="-8106" r="2222" b="-10217"/>
          <a:stretch/>
        </p:blipFill>
        <p:spPr>
          <a:xfrm>
            <a:off x="6634024" y="1518491"/>
            <a:ext cx="5229225" cy="3514725"/>
          </a:xfrm>
        </p:spPr>
      </p:pic>
    </p:spTree>
    <p:extLst>
      <p:ext uri="{BB962C8B-B14F-4D97-AF65-F5344CB8AC3E}">
        <p14:creationId xmlns:p14="http://schemas.microsoft.com/office/powerpoint/2010/main" val="1879390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4593264"/>
            <a:ext cx="12191999" cy="2264735"/>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1575130" y="177963"/>
            <a:ext cx="2914987" cy="29149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7670116" y="4718708"/>
            <a:ext cx="1440733" cy="1440733"/>
          </a:xfrm>
          <a:prstGeom prst="ellipse">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4796677" y="726098"/>
            <a:ext cx="3593805" cy="769441"/>
          </a:xfrm>
          <a:prstGeom prst="rect">
            <a:avLst/>
          </a:prstGeom>
          <a:noFill/>
        </p:spPr>
        <p:txBody>
          <a:bodyPr wrap="square" rtlCol="0">
            <a:spAutoFit/>
          </a:bodyPr>
          <a:lstStyle/>
          <a:p>
            <a:pPr algn="r"/>
            <a:r>
              <a:rPr lang="en-US" sz="4400" dirty="0"/>
              <a:t>Application</a:t>
            </a:r>
          </a:p>
        </p:txBody>
      </p:sp>
      <p:sp>
        <p:nvSpPr>
          <p:cNvPr id="70" name="Rectangle 69">
            <a:extLst>
              <a:ext uri="{FF2B5EF4-FFF2-40B4-BE49-F238E27FC236}">
                <a16:creationId xmlns:a16="http://schemas.microsoft.com/office/drawing/2014/main" id="{53369A03-3F9E-E69D-E6AC-A3EC1EB7A349}"/>
              </a:ext>
            </a:extLst>
          </p:cNvPr>
          <p:cNvSpPr/>
          <p:nvPr/>
        </p:nvSpPr>
        <p:spPr>
          <a:xfrm>
            <a:off x="8334899" y="1169077"/>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5171239"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4915505" y="2058021"/>
            <a:ext cx="5319740" cy="246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171450" lvl="0" indent="-171450">
              <a:buFont typeface="Arial" panose="020B0604020202020204" pitchFamily="34" charset="0"/>
              <a:buChar char="•"/>
            </a:pPr>
            <a:r>
              <a:rPr lang="en-US" sz="1400" b="1" dirty="0"/>
              <a:t>The purpose of this research article is to investigate the application of artificial intelligence (AI) and computer vision to indoor gardening, with an emphasis on the identification of plant height and age, leaf disease, and adequate watering instructions.</a:t>
            </a:r>
            <a:endParaRPr lang="en-IN" sz="1400" b="1" dirty="0"/>
          </a:p>
          <a:p>
            <a:r>
              <a:rPr lang="en-US" sz="1400" b="1" dirty="0"/>
              <a:t> </a:t>
            </a:r>
            <a:endParaRPr lang="en-IN" sz="1400" b="1" dirty="0"/>
          </a:p>
          <a:p>
            <a:pPr marL="171450" lvl="0" indent="-171450">
              <a:buFont typeface="Arial" panose="020B0604020202020204" pitchFamily="34" charset="0"/>
              <a:buChar char="•"/>
            </a:pPr>
            <a:r>
              <a:rPr lang="en-US" sz="1400" b="1" dirty="0"/>
              <a:t> The research also discusses further AI methods that can be used to enhance indoor illumination, watering schedules, soil quality, and pest identification.</a:t>
            </a:r>
            <a:endParaRPr lang="en-IN" sz="1400" b="1" dirty="0"/>
          </a:p>
          <a:p>
            <a:r>
              <a:rPr lang="en-US" sz="1400" b="1" dirty="0"/>
              <a:t> </a:t>
            </a:r>
            <a:endParaRPr lang="en-IN" sz="1400" b="1" dirty="0"/>
          </a:p>
          <a:p>
            <a:pPr marL="171450" lvl="0" indent="-171450">
              <a:buFont typeface="Arial" panose="020B0604020202020204" pitchFamily="34" charset="0"/>
              <a:buChar char="•"/>
            </a:pPr>
            <a:r>
              <a:rPr lang="en-US" sz="1400" b="1" dirty="0"/>
              <a:t> The ultimate objective is to offer indoor gardeners resource-saving, effective, and sustainable options for plant development.</a:t>
            </a:r>
            <a:endParaRPr lang="en-IN" sz="1400" b="1" dirty="0"/>
          </a:p>
        </p:txBody>
      </p:sp>
      <p:sp>
        <p:nvSpPr>
          <p:cNvPr id="69" name="TextBox 68">
            <a:extLst>
              <a:ext uri="{FF2B5EF4-FFF2-40B4-BE49-F238E27FC236}">
                <a16:creationId xmlns:a16="http://schemas.microsoft.com/office/drawing/2014/main" id="{D3D4C9B2-590A-D8A9-160F-173756D3E484}"/>
              </a:ext>
            </a:extLst>
          </p:cNvPr>
          <p:cNvSpPr txBox="1"/>
          <p:nvPr/>
        </p:nvSpPr>
        <p:spPr>
          <a:xfrm>
            <a:off x="6593579" y="1207514"/>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Scope of work</a:t>
            </a:r>
          </a:p>
        </p:txBody>
      </p:sp>
      <p:sp>
        <p:nvSpPr>
          <p:cNvPr id="6" name="Donut 5">
            <a:extLst>
              <a:ext uri="{FF2B5EF4-FFF2-40B4-BE49-F238E27FC236}">
                <a16:creationId xmlns:a16="http://schemas.microsoft.com/office/drawing/2014/main" id="{1B143835-3E04-349C-402A-24D9707925AE}"/>
              </a:ext>
            </a:extLst>
          </p:cNvPr>
          <p:cNvSpPr/>
          <p:nvPr/>
        </p:nvSpPr>
        <p:spPr>
          <a:xfrm>
            <a:off x="10614519" y="3342666"/>
            <a:ext cx="1199011" cy="1199011"/>
          </a:xfrm>
          <a:prstGeom prst="donut">
            <a:avLst>
              <a:gd name="adj" fmla="val 13362"/>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8" name="Donut 7">
            <a:extLst>
              <a:ext uri="{FF2B5EF4-FFF2-40B4-BE49-F238E27FC236}">
                <a16:creationId xmlns:a16="http://schemas.microsoft.com/office/drawing/2014/main" id="{1F169573-5183-F052-C6A0-6C33BBB4A1E8}"/>
              </a:ext>
            </a:extLst>
          </p:cNvPr>
          <p:cNvSpPr/>
          <p:nvPr/>
        </p:nvSpPr>
        <p:spPr>
          <a:xfrm>
            <a:off x="327520" y="302287"/>
            <a:ext cx="822222" cy="822222"/>
          </a:xfrm>
          <a:prstGeom prst="donut">
            <a:avLst>
              <a:gd name="adj" fmla="val 13362"/>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91076147-F83B-4346-6ACF-D34750083BD9}"/>
              </a:ext>
            </a:extLst>
          </p:cNvPr>
          <p:cNvSpPr/>
          <p:nvPr/>
        </p:nvSpPr>
        <p:spPr>
          <a:xfrm>
            <a:off x="648285" y="5390578"/>
            <a:ext cx="1002913" cy="1002913"/>
          </a:xfrm>
          <a:prstGeom prst="donut">
            <a:avLst>
              <a:gd name="adj" fmla="val 13362"/>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3616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71A092-AD8F-3FE3-4D28-F0A8B18771AC}"/>
              </a:ext>
            </a:extLst>
          </p:cNvPr>
          <p:cNvSpPr/>
          <p:nvPr/>
        </p:nvSpPr>
        <p:spPr>
          <a:xfrm flipH="1">
            <a:off x="-45573" y="5702254"/>
            <a:ext cx="12237571" cy="110605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96DB7EB3-A0E1-30CE-2999-BE3EACA330A1}"/>
              </a:ext>
            </a:extLst>
          </p:cNvPr>
          <p:cNvSpPr/>
          <p:nvPr/>
        </p:nvSpPr>
        <p:spPr>
          <a:xfrm flipH="1">
            <a:off x="6471105" y="-7859"/>
            <a:ext cx="5720894" cy="5108436"/>
          </a:xfrm>
          <a:custGeom>
            <a:avLst/>
            <a:gdLst>
              <a:gd name="connsiteX0" fmla="*/ 4462680 w 4814462"/>
              <a:gd name="connsiteY0" fmla="*/ 0 h 4299043"/>
              <a:gd name="connsiteX1" fmla="*/ 2898295 w 4814462"/>
              <a:gd name="connsiteY1" fmla="*/ 0 h 4299043"/>
              <a:gd name="connsiteX2" fmla="*/ 2990914 w 4814462"/>
              <a:gd name="connsiteY2" fmla="*/ 69259 h 4299043"/>
              <a:gd name="connsiteX3" fmla="*/ 3612936 w 4814462"/>
              <a:gd name="connsiteY3" fmla="*/ 1388229 h 4299043"/>
              <a:gd name="connsiteX4" fmla="*/ 1903648 w 4814462"/>
              <a:gd name="connsiteY4" fmla="*/ 3097517 h 4299043"/>
              <a:gd name="connsiteX5" fmla="*/ 194360 w 4814462"/>
              <a:gd name="connsiteY5" fmla="*/ 1388229 h 4299043"/>
              <a:gd name="connsiteX6" fmla="*/ 816382 w 4814462"/>
              <a:gd name="connsiteY6" fmla="*/ 69259 h 4299043"/>
              <a:gd name="connsiteX7" fmla="*/ 909001 w 4814462"/>
              <a:gd name="connsiteY7" fmla="*/ 0 h 4299043"/>
              <a:gd name="connsiteX8" fmla="*/ 0 w 4814462"/>
              <a:gd name="connsiteY8" fmla="*/ 0 h 4299043"/>
              <a:gd name="connsiteX9" fmla="*/ 0 w 4814462"/>
              <a:gd name="connsiteY9" fmla="*/ 3587003 h 4299043"/>
              <a:gd name="connsiteX10" fmla="*/ 52100 w 4814462"/>
              <a:gd name="connsiteY10" fmla="*/ 3634355 h 4299043"/>
              <a:gd name="connsiteX11" fmla="*/ 1903648 w 4814462"/>
              <a:gd name="connsiteY11" fmla="*/ 4299043 h 4299043"/>
              <a:gd name="connsiteX12" fmla="*/ 4814462 w 4814462"/>
              <a:gd name="connsiteY12" fmla="*/ 1388229 h 4299043"/>
              <a:gd name="connsiteX13" fmla="*/ 4463143 w 4814462"/>
              <a:gd name="connsiteY13" fmla="*/ 762 h 42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4462" h="4299043">
                <a:moveTo>
                  <a:pt x="4462680" y="0"/>
                </a:moveTo>
                <a:lnTo>
                  <a:pt x="2898295" y="0"/>
                </a:lnTo>
                <a:lnTo>
                  <a:pt x="2990914" y="69259"/>
                </a:lnTo>
                <a:cubicBezTo>
                  <a:pt x="3370798" y="382768"/>
                  <a:pt x="3612936" y="857221"/>
                  <a:pt x="3612936" y="1388229"/>
                </a:cubicBezTo>
                <a:cubicBezTo>
                  <a:pt x="3612936" y="2332243"/>
                  <a:pt x="2847662" y="3097517"/>
                  <a:pt x="1903648" y="3097517"/>
                </a:cubicBezTo>
                <a:cubicBezTo>
                  <a:pt x="959634" y="3097517"/>
                  <a:pt x="194360" y="2332243"/>
                  <a:pt x="194360" y="1388229"/>
                </a:cubicBezTo>
                <a:cubicBezTo>
                  <a:pt x="194360" y="857221"/>
                  <a:pt x="436497" y="382768"/>
                  <a:pt x="816382" y="69259"/>
                </a:cubicBezTo>
                <a:lnTo>
                  <a:pt x="909001" y="0"/>
                </a:lnTo>
                <a:lnTo>
                  <a:pt x="0" y="0"/>
                </a:lnTo>
                <a:lnTo>
                  <a:pt x="0" y="3587003"/>
                </a:lnTo>
                <a:lnTo>
                  <a:pt x="52100" y="3634355"/>
                </a:lnTo>
                <a:cubicBezTo>
                  <a:pt x="555260" y="4049599"/>
                  <a:pt x="1200324" y="4299043"/>
                  <a:pt x="1903648" y="4299043"/>
                </a:cubicBezTo>
                <a:cubicBezTo>
                  <a:pt x="3511246" y="4299043"/>
                  <a:pt x="4814462" y="2995827"/>
                  <a:pt x="4814462" y="1388229"/>
                </a:cubicBezTo>
                <a:cubicBezTo>
                  <a:pt x="4814462" y="885855"/>
                  <a:pt x="4687195" y="413205"/>
                  <a:pt x="4463143" y="762"/>
                </a:cubicBezTo>
                <a:close/>
              </a:path>
            </a:pathLst>
          </a:cu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465979"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3369A03-3F9E-E69D-E6AC-A3EC1EB7A349}"/>
              </a:ext>
            </a:extLst>
          </p:cNvPr>
          <p:cNvSpPr/>
          <p:nvPr/>
        </p:nvSpPr>
        <p:spPr>
          <a:xfrm>
            <a:off x="3107633" y="1716332"/>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10800000">
            <a:off x="4091152" y="-33967"/>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1378513" y="1585029"/>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Objectives</a:t>
            </a:r>
          </a:p>
        </p:txBody>
      </p:sp>
      <p:sp>
        <p:nvSpPr>
          <p:cNvPr id="6" name="Donut 5">
            <a:extLst>
              <a:ext uri="{FF2B5EF4-FFF2-40B4-BE49-F238E27FC236}">
                <a16:creationId xmlns:a16="http://schemas.microsoft.com/office/drawing/2014/main" id="{1B143835-3E04-349C-402A-24D9707925AE}"/>
              </a:ext>
            </a:extLst>
          </p:cNvPr>
          <p:cNvSpPr/>
          <p:nvPr/>
        </p:nvSpPr>
        <p:spPr>
          <a:xfrm>
            <a:off x="5738629" y="1137364"/>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DD36F1C9-62B3-5715-BB53-435C29523F77}"/>
              </a:ext>
            </a:extLst>
          </p:cNvPr>
          <p:cNvSpPr/>
          <p:nvPr/>
        </p:nvSpPr>
        <p:spPr>
          <a:xfrm>
            <a:off x="329460" y="49695"/>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0">
            <a:extLst>
              <a:ext uri="{FF2B5EF4-FFF2-40B4-BE49-F238E27FC236}">
                <a16:creationId xmlns:a16="http://schemas.microsoft.com/office/drawing/2014/main" id="{28CD3655-B08E-9578-E021-933ADE275C63}"/>
              </a:ext>
            </a:extLst>
          </p:cNvPr>
          <p:cNvSpPr txBox="1">
            <a:spLocks noChangeArrowheads="1"/>
          </p:cNvSpPr>
          <p:nvPr/>
        </p:nvSpPr>
        <p:spPr bwMode="auto">
          <a:xfrm>
            <a:off x="970392" y="2458401"/>
            <a:ext cx="5318759" cy="3253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73025">
              <a:lnSpc>
                <a:spcPct val="107000"/>
              </a:lnSpc>
              <a:spcAft>
                <a:spcPts val="800"/>
              </a:spcAft>
            </a:pPr>
            <a:r>
              <a:rPr lang="en-US" sz="1400" dirty="0">
                <a:solidFill>
                  <a:srgbClr val="000000"/>
                </a:solidFill>
                <a:effectLst/>
                <a:latin typeface="Arial" panose="020B0604020202020204" pitchFamily="34" charset="0"/>
                <a:ea typeface="Helvetica Neue"/>
                <a:cs typeface="Arial" panose="020B0604020202020204" pitchFamily="34" charset="0"/>
              </a:rPr>
              <a:t> </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pPr>
            <a:r>
              <a:rPr lang="en-US" sz="1400" dirty="0">
                <a:effectLst/>
                <a:latin typeface="Arial" panose="020B0604020202020204" pitchFamily="34" charset="0"/>
                <a:ea typeface="Helvetica Neue"/>
                <a:cs typeface="Arial" panose="020B0604020202020204" pitchFamily="34" charset="0"/>
              </a:rPr>
              <a:t>1.The purpose of this research article is to investigate the application of artificial intelligence (AI) and computer vision to indoor gardening, with an emphasis on the identification of plant height and age, leaf disease, and adequate watering instructions. </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pPr>
            <a:r>
              <a:rPr lang="en-US" sz="1400" dirty="0">
                <a:effectLst/>
                <a:latin typeface="Arial" panose="020B0604020202020204" pitchFamily="34" charset="0"/>
                <a:ea typeface="Helvetica Neue"/>
                <a:cs typeface="Arial" panose="020B0604020202020204" pitchFamily="34" charset="0"/>
              </a:rPr>
              <a:t>2. The research also discusses further AI methods that can be used to enhance indoor illumination, watering schedules, soil quality, and pest identification. </a:t>
            </a:r>
            <a:endParaRPr lang="en-IN" sz="14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pPr>
            <a:r>
              <a:rPr lang="en-US" sz="1400" dirty="0">
                <a:effectLst/>
                <a:latin typeface="Arial" panose="020B0604020202020204" pitchFamily="34" charset="0"/>
                <a:ea typeface="Helvetica Neue"/>
                <a:cs typeface="Arial" panose="020B0604020202020204" pitchFamily="34" charset="0"/>
              </a:rPr>
              <a:t>3. The ultimate objective is to offer indoor gardeners resource-saving, effective, and sustainable options for plant development.</a:t>
            </a:r>
            <a:endParaRPr lang="en-IN" sz="1400" dirty="0">
              <a:effectLst/>
              <a:latin typeface="Arial" panose="020B0604020202020204" pitchFamily="34" charset="0"/>
              <a:ea typeface="Noto Sans Symbols"/>
              <a:cs typeface="Arial" panose="020B0604020202020204" pitchFamily="34" charset="0"/>
            </a:endParaRPr>
          </a:p>
          <a:p>
            <a:endParaRPr lang="es-CO" sz="1400" dirty="0">
              <a:solidFill>
                <a:schemeClr val="tx1">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3388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71A092-AD8F-3FE3-4D28-F0A8B18771AC}"/>
              </a:ext>
            </a:extLst>
          </p:cNvPr>
          <p:cNvSpPr/>
          <p:nvPr/>
        </p:nvSpPr>
        <p:spPr>
          <a:xfrm flipH="1">
            <a:off x="-45573" y="5702254"/>
            <a:ext cx="12237571" cy="110605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96DB7EB3-A0E1-30CE-2999-BE3EACA330A1}"/>
              </a:ext>
            </a:extLst>
          </p:cNvPr>
          <p:cNvSpPr/>
          <p:nvPr/>
        </p:nvSpPr>
        <p:spPr>
          <a:xfrm flipH="1">
            <a:off x="9896609" y="2162298"/>
            <a:ext cx="5720894" cy="5108436"/>
          </a:xfrm>
          <a:custGeom>
            <a:avLst/>
            <a:gdLst>
              <a:gd name="connsiteX0" fmla="*/ 4462680 w 4814462"/>
              <a:gd name="connsiteY0" fmla="*/ 0 h 4299043"/>
              <a:gd name="connsiteX1" fmla="*/ 2898295 w 4814462"/>
              <a:gd name="connsiteY1" fmla="*/ 0 h 4299043"/>
              <a:gd name="connsiteX2" fmla="*/ 2990914 w 4814462"/>
              <a:gd name="connsiteY2" fmla="*/ 69259 h 4299043"/>
              <a:gd name="connsiteX3" fmla="*/ 3612936 w 4814462"/>
              <a:gd name="connsiteY3" fmla="*/ 1388229 h 4299043"/>
              <a:gd name="connsiteX4" fmla="*/ 1903648 w 4814462"/>
              <a:gd name="connsiteY4" fmla="*/ 3097517 h 4299043"/>
              <a:gd name="connsiteX5" fmla="*/ 194360 w 4814462"/>
              <a:gd name="connsiteY5" fmla="*/ 1388229 h 4299043"/>
              <a:gd name="connsiteX6" fmla="*/ 816382 w 4814462"/>
              <a:gd name="connsiteY6" fmla="*/ 69259 h 4299043"/>
              <a:gd name="connsiteX7" fmla="*/ 909001 w 4814462"/>
              <a:gd name="connsiteY7" fmla="*/ 0 h 4299043"/>
              <a:gd name="connsiteX8" fmla="*/ 0 w 4814462"/>
              <a:gd name="connsiteY8" fmla="*/ 0 h 4299043"/>
              <a:gd name="connsiteX9" fmla="*/ 0 w 4814462"/>
              <a:gd name="connsiteY9" fmla="*/ 3587003 h 4299043"/>
              <a:gd name="connsiteX10" fmla="*/ 52100 w 4814462"/>
              <a:gd name="connsiteY10" fmla="*/ 3634355 h 4299043"/>
              <a:gd name="connsiteX11" fmla="*/ 1903648 w 4814462"/>
              <a:gd name="connsiteY11" fmla="*/ 4299043 h 4299043"/>
              <a:gd name="connsiteX12" fmla="*/ 4814462 w 4814462"/>
              <a:gd name="connsiteY12" fmla="*/ 1388229 h 4299043"/>
              <a:gd name="connsiteX13" fmla="*/ 4463143 w 4814462"/>
              <a:gd name="connsiteY13" fmla="*/ 762 h 42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4462" h="4299043">
                <a:moveTo>
                  <a:pt x="4462680" y="0"/>
                </a:moveTo>
                <a:lnTo>
                  <a:pt x="2898295" y="0"/>
                </a:lnTo>
                <a:lnTo>
                  <a:pt x="2990914" y="69259"/>
                </a:lnTo>
                <a:cubicBezTo>
                  <a:pt x="3370798" y="382768"/>
                  <a:pt x="3612936" y="857221"/>
                  <a:pt x="3612936" y="1388229"/>
                </a:cubicBezTo>
                <a:cubicBezTo>
                  <a:pt x="3612936" y="2332243"/>
                  <a:pt x="2847662" y="3097517"/>
                  <a:pt x="1903648" y="3097517"/>
                </a:cubicBezTo>
                <a:cubicBezTo>
                  <a:pt x="959634" y="3097517"/>
                  <a:pt x="194360" y="2332243"/>
                  <a:pt x="194360" y="1388229"/>
                </a:cubicBezTo>
                <a:cubicBezTo>
                  <a:pt x="194360" y="857221"/>
                  <a:pt x="436497" y="382768"/>
                  <a:pt x="816382" y="69259"/>
                </a:cubicBezTo>
                <a:lnTo>
                  <a:pt x="909001" y="0"/>
                </a:lnTo>
                <a:lnTo>
                  <a:pt x="0" y="0"/>
                </a:lnTo>
                <a:lnTo>
                  <a:pt x="0" y="3587003"/>
                </a:lnTo>
                <a:lnTo>
                  <a:pt x="52100" y="3634355"/>
                </a:lnTo>
                <a:cubicBezTo>
                  <a:pt x="555260" y="4049599"/>
                  <a:pt x="1200324" y="4299043"/>
                  <a:pt x="1903648" y="4299043"/>
                </a:cubicBezTo>
                <a:cubicBezTo>
                  <a:pt x="3511246" y="4299043"/>
                  <a:pt x="4814462" y="2995827"/>
                  <a:pt x="4814462" y="1388229"/>
                </a:cubicBezTo>
                <a:cubicBezTo>
                  <a:pt x="4814462" y="885855"/>
                  <a:pt x="4687195" y="413205"/>
                  <a:pt x="4463143" y="762"/>
                </a:cubicBezTo>
                <a:close/>
              </a:path>
            </a:pathLst>
          </a:cu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465979"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3369A03-3F9E-E69D-E6AC-A3EC1EB7A349}"/>
              </a:ext>
            </a:extLst>
          </p:cNvPr>
          <p:cNvSpPr/>
          <p:nvPr/>
        </p:nvSpPr>
        <p:spPr>
          <a:xfrm>
            <a:off x="4956189" y="884804"/>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5669431" y="5003695"/>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3235133" y="945451"/>
            <a:ext cx="5737860" cy="923330"/>
          </a:xfrm>
          <a:prstGeom prst="rect">
            <a:avLst/>
          </a:prstGeom>
          <a:noFill/>
        </p:spPr>
        <p:txBody>
          <a:bodyPr wrap="square" rtlCol="0">
            <a:spAutoFit/>
          </a:bodyPr>
          <a:lstStyle/>
          <a:p>
            <a:r>
              <a:rPr lang="en-US" sz="5400" b="1" dirty="0">
                <a:solidFill>
                  <a:schemeClr val="accent1"/>
                </a:solidFill>
                <a:latin typeface="Times New Roman" panose="02020603050405020304" pitchFamily="18" charset="0"/>
                <a:cs typeface="Times New Roman" panose="02020603050405020304" pitchFamily="18" charset="0"/>
              </a:rPr>
              <a:t>Conclusion</a:t>
            </a:r>
          </a:p>
        </p:txBody>
      </p:sp>
      <p:sp>
        <p:nvSpPr>
          <p:cNvPr id="6" name="Donut 5">
            <a:extLst>
              <a:ext uri="{FF2B5EF4-FFF2-40B4-BE49-F238E27FC236}">
                <a16:creationId xmlns:a16="http://schemas.microsoft.com/office/drawing/2014/main" id="{1B143835-3E04-349C-402A-24D9707925AE}"/>
              </a:ext>
            </a:extLst>
          </p:cNvPr>
          <p:cNvSpPr/>
          <p:nvPr/>
        </p:nvSpPr>
        <p:spPr>
          <a:xfrm>
            <a:off x="131912" y="4354248"/>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DD36F1C9-62B3-5715-BB53-435C29523F77}"/>
              </a:ext>
            </a:extLst>
          </p:cNvPr>
          <p:cNvSpPr/>
          <p:nvPr/>
        </p:nvSpPr>
        <p:spPr>
          <a:xfrm>
            <a:off x="10843471" y="3361640"/>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0">
            <a:extLst>
              <a:ext uri="{FF2B5EF4-FFF2-40B4-BE49-F238E27FC236}">
                <a16:creationId xmlns:a16="http://schemas.microsoft.com/office/drawing/2014/main" id="{28CD3655-B08E-9578-E021-933ADE275C63}"/>
              </a:ext>
            </a:extLst>
          </p:cNvPr>
          <p:cNvSpPr txBox="1">
            <a:spLocks noChangeArrowheads="1"/>
          </p:cNvSpPr>
          <p:nvPr/>
        </p:nvSpPr>
        <p:spPr bwMode="auto">
          <a:xfrm>
            <a:off x="3235133" y="1896180"/>
            <a:ext cx="5737860" cy="3046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600" b="1" dirty="0">
                <a:solidFill>
                  <a:schemeClr val="tx1">
                    <a:lumMod val="50000"/>
                    <a:lumOff val="50000"/>
                  </a:schemeClr>
                </a:solidFill>
                <a:latin typeface="Times New Roman" panose="02020603050405020304" pitchFamily="18" charset="0"/>
                <a:cs typeface="Times New Roman" panose="02020603050405020304" pitchFamily="18" charset="0"/>
              </a:rPr>
              <a:t>In conclusion, the Automated Plant Identification and Care Recommendations system using Computer Vision and Machine Learning Techniques has transformed the way we care for plants. It accurately identifies plants based on their features and provides personalized care instructions. This system is user-friendly and accessible to all levels of plant enthusiasts. With its high accuracy and reliability, it simplifies plant care and promotes optimal growth. The system has received positive feedback and has the potential for integration into mobile apps or smart devices. Overall, it revolutionizes plant care by leveraging technology to enhance our interaction with plants and ensure their well-being.</a:t>
            </a:r>
            <a:endParaRPr lang="es-CO" sz="1600" b="1"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C6813AE7-D27F-6D5A-857A-FDCF85EB5282}"/>
              </a:ext>
            </a:extLst>
          </p:cNvPr>
          <p:cNvSpPr/>
          <p:nvPr/>
        </p:nvSpPr>
        <p:spPr>
          <a:xfrm>
            <a:off x="850392" y="734174"/>
            <a:ext cx="613630" cy="30469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564090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71A092-AD8F-3FE3-4D28-F0A8B18771AC}"/>
              </a:ext>
            </a:extLst>
          </p:cNvPr>
          <p:cNvSpPr/>
          <p:nvPr/>
        </p:nvSpPr>
        <p:spPr>
          <a:xfrm flipH="1">
            <a:off x="-45573" y="5702254"/>
            <a:ext cx="12237571" cy="110605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96DB7EB3-A0E1-30CE-2999-BE3EACA330A1}"/>
              </a:ext>
            </a:extLst>
          </p:cNvPr>
          <p:cNvSpPr/>
          <p:nvPr/>
        </p:nvSpPr>
        <p:spPr>
          <a:xfrm rot="10622661" flipH="1">
            <a:off x="-1991162" y="3925239"/>
            <a:ext cx="5720894" cy="5108436"/>
          </a:xfrm>
          <a:custGeom>
            <a:avLst/>
            <a:gdLst>
              <a:gd name="connsiteX0" fmla="*/ 4462680 w 4814462"/>
              <a:gd name="connsiteY0" fmla="*/ 0 h 4299043"/>
              <a:gd name="connsiteX1" fmla="*/ 2898295 w 4814462"/>
              <a:gd name="connsiteY1" fmla="*/ 0 h 4299043"/>
              <a:gd name="connsiteX2" fmla="*/ 2990914 w 4814462"/>
              <a:gd name="connsiteY2" fmla="*/ 69259 h 4299043"/>
              <a:gd name="connsiteX3" fmla="*/ 3612936 w 4814462"/>
              <a:gd name="connsiteY3" fmla="*/ 1388229 h 4299043"/>
              <a:gd name="connsiteX4" fmla="*/ 1903648 w 4814462"/>
              <a:gd name="connsiteY4" fmla="*/ 3097517 h 4299043"/>
              <a:gd name="connsiteX5" fmla="*/ 194360 w 4814462"/>
              <a:gd name="connsiteY5" fmla="*/ 1388229 h 4299043"/>
              <a:gd name="connsiteX6" fmla="*/ 816382 w 4814462"/>
              <a:gd name="connsiteY6" fmla="*/ 69259 h 4299043"/>
              <a:gd name="connsiteX7" fmla="*/ 909001 w 4814462"/>
              <a:gd name="connsiteY7" fmla="*/ 0 h 4299043"/>
              <a:gd name="connsiteX8" fmla="*/ 0 w 4814462"/>
              <a:gd name="connsiteY8" fmla="*/ 0 h 4299043"/>
              <a:gd name="connsiteX9" fmla="*/ 0 w 4814462"/>
              <a:gd name="connsiteY9" fmla="*/ 3587003 h 4299043"/>
              <a:gd name="connsiteX10" fmla="*/ 52100 w 4814462"/>
              <a:gd name="connsiteY10" fmla="*/ 3634355 h 4299043"/>
              <a:gd name="connsiteX11" fmla="*/ 1903648 w 4814462"/>
              <a:gd name="connsiteY11" fmla="*/ 4299043 h 4299043"/>
              <a:gd name="connsiteX12" fmla="*/ 4814462 w 4814462"/>
              <a:gd name="connsiteY12" fmla="*/ 1388229 h 4299043"/>
              <a:gd name="connsiteX13" fmla="*/ 4463143 w 4814462"/>
              <a:gd name="connsiteY13" fmla="*/ 762 h 42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4462" h="4299043">
                <a:moveTo>
                  <a:pt x="4462680" y="0"/>
                </a:moveTo>
                <a:lnTo>
                  <a:pt x="2898295" y="0"/>
                </a:lnTo>
                <a:lnTo>
                  <a:pt x="2990914" y="69259"/>
                </a:lnTo>
                <a:cubicBezTo>
                  <a:pt x="3370798" y="382768"/>
                  <a:pt x="3612936" y="857221"/>
                  <a:pt x="3612936" y="1388229"/>
                </a:cubicBezTo>
                <a:cubicBezTo>
                  <a:pt x="3612936" y="2332243"/>
                  <a:pt x="2847662" y="3097517"/>
                  <a:pt x="1903648" y="3097517"/>
                </a:cubicBezTo>
                <a:cubicBezTo>
                  <a:pt x="959634" y="3097517"/>
                  <a:pt x="194360" y="2332243"/>
                  <a:pt x="194360" y="1388229"/>
                </a:cubicBezTo>
                <a:cubicBezTo>
                  <a:pt x="194360" y="857221"/>
                  <a:pt x="436497" y="382768"/>
                  <a:pt x="816382" y="69259"/>
                </a:cubicBezTo>
                <a:lnTo>
                  <a:pt x="909001" y="0"/>
                </a:lnTo>
                <a:lnTo>
                  <a:pt x="0" y="0"/>
                </a:lnTo>
                <a:lnTo>
                  <a:pt x="0" y="3587003"/>
                </a:lnTo>
                <a:lnTo>
                  <a:pt x="52100" y="3634355"/>
                </a:lnTo>
                <a:cubicBezTo>
                  <a:pt x="555260" y="4049599"/>
                  <a:pt x="1200324" y="4299043"/>
                  <a:pt x="1903648" y="4299043"/>
                </a:cubicBezTo>
                <a:cubicBezTo>
                  <a:pt x="3511246" y="4299043"/>
                  <a:pt x="4814462" y="2995827"/>
                  <a:pt x="4814462" y="1388229"/>
                </a:cubicBezTo>
                <a:cubicBezTo>
                  <a:pt x="4814462" y="885855"/>
                  <a:pt x="4687195" y="413205"/>
                  <a:pt x="4463143" y="762"/>
                </a:cubicBezTo>
                <a:close/>
              </a:path>
            </a:pathLst>
          </a:cu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465979"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3369A03-3F9E-E69D-E6AC-A3EC1EB7A349}"/>
              </a:ext>
            </a:extLst>
          </p:cNvPr>
          <p:cNvSpPr/>
          <p:nvPr/>
        </p:nvSpPr>
        <p:spPr>
          <a:xfrm>
            <a:off x="1442286" y="944850"/>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56913" y="143749"/>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5400000">
            <a:off x="-288675" y="2030354"/>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2394155" y="62197"/>
            <a:ext cx="5737860" cy="923330"/>
          </a:xfrm>
          <a:prstGeom prst="rect">
            <a:avLst/>
          </a:prstGeom>
          <a:noFill/>
        </p:spPr>
        <p:txBody>
          <a:bodyPr wrap="square" rtlCol="0">
            <a:spAutoFit/>
          </a:bodyPr>
          <a:lstStyle/>
          <a:p>
            <a:r>
              <a:rPr lang="en-US" sz="5400" b="1" dirty="0" err="1">
                <a:solidFill>
                  <a:schemeClr val="accent1"/>
                </a:solidFill>
                <a:latin typeface="Lato Black" panose="020F0502020204030203" pitchFamily="34" charset="77"/>
              </a:rPr>
              <a:t>Refrences</a:t>
            </a:r>
            <a:endParaRPr lang="en-US" sz="5400" b="1" dirty="0">
              <a:solidFill>
                <a:schemeClr val="accent1"/>
              </a:solidFill>
              <a:latin typeface="Lato Black" panose="020F0502020204030203" pitchFamily="34" charset="77"/>
            </a:endParaRPr>
          </a:p>
        </p:txBody>
      </p:sp>
      <p:sp>
        <p:nvSpPr>
          <p:cNvPr id="6" name="Donut 5">
            <a:extLst>
              <a:ext uri="{FF2B5EF4-FFF2-40B4-BE49-F238E27FC236}">
                <a16:creationId xmlns:a16="http://schemas.microsoft.com/office/drawing/2014/main" id="{1B143835-3E04-349C-402A-24D9707925AE}"/>
              </a:ext>
            </a:extLst>
          </p:cNvPr>
          <p:cNvSpPr/>
          <p:nvPr/>
        </p:nvSpPr>
        <p:spPr>
          <a:xfrm>
            <a:off x="9989144" y="-549811"/>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DD36F1C9-62B3-5715-BB53-435C29523F77}"/>
              </a:ext>
            </a:extLst>
          </p:cNvPr>
          <p:cNvSpPr/>
          <p:nvPr/>
        </p:nvSpPr>
        <p:spPr>
          <a:xfrm>
            <a:off x="10843471" y="3361640"/>
            <a:ext cx="1281865" cy="128186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10">
            <a:extLst>
              <a:ext uri="{FF2B5EF4-FFF2-40B4-BE49-F238E27FC236}">
                <a16:creationId xmlns:a16="http://schemas.microsoft.com/office/drawing/2014/main" id="{28CD3655-B08E-9578-E021-933ADE275C63}"/>
              </a:ext>
            </a:extLst>
          </p:cNvPr>
          <p:cNvSpPr txBox="1">
            <a:spLocks noChangeArrowheads="1"/>
          </p:cNvSpPr>
          <p:nvPr/>
        </p:nvSpPr>
        <p:spPr bwMode="auto">
          <a:xfrm>
            <a:off x="2790890" y="1044153"/>
            <a:ext cx="5737860" cy="39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400" b="1" dirty="0">
                <a:latin typeface="Arial" panose="020B0604020202020204" pitchFamily="34" charset="0"/>
                <a:cs typeface="Arial" panose="020B0604020202020204" pitchFamily="34" charset="0"/>
              </a:rPr>
              <a:t>1</a:t>
            </a:r>
            <a:r>
              <a:rPr lang="en-US" sz="1400" dirty="0">
                <a:solidFill>
                  <a:schemeClr val="tx1">
                    <a:lumMod val="65000"/>
                    <a:lumOff val="35000"/>
                  </a:schemeClr>
                </a:solidFill>
                <a:latin typeface="Arial" panose="020B0604020202020204" pitchFamily="34" charset="0"/>
                <a:cs typeface="Arial" panose="020B0604020202020204" pitchFamily="34" charset="0"/>
              </a:rPr>
              <a:t>."Plant Species Identification Using Computer Vision Techniques: A Systematic Literature Review" by H. Y. Yap, et al. (2019)</a:t>
            </a:r>
          </a:p>
          <a:p>
            <a:r>
              <a:rPr lang="en-US" sz="1400" dirty="0">
                <a:solidFill>
                  <a:schemeClr val="tx1">
                    <a:lumMod val="65000"/>
                    <a:lumOff val="35000"/>
                  </a:schemeClr>
                </a:solidFill>
                <a:latin typeface="Arial" panose="020B0604020202020204" pitchFamily="34" charset="0"/>
                <a:cs typeface="Arial" panose="020B0604020202020204" pitchFamily="34" charset="0"/>
              </a:rPr>
              <a:t>Link:    </a:t>
            </a:r>
            <a:r>
              <a:rPr lang="en-US" sz="1400" dirty="0">
                <a:solidFill>
                  <a:srgbClr val="ABCCD5"/>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https://www.mdpi.com/</a:t>
            </a:r>
            <a:r>
              <a:rPr lang="en-US" sz="1400" dirty="0">
                <a:solidFill>
                  <a:schemeClr val="tx1">
                    <a:lumMod val="65000"/>
                    <a:lumOff val="35000"/>
                  </a:schemeClr>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2072-4292/11/2/238</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p>
            <a:endParaRPr lang="en-US" sz="1400" dirty="0">
              <a:solidFill>
                <a:schemeClr val="tx1">
                  <a:lumMod val="50000"/>
                  <a:lumOff val="50000"/>
                </a:schemeClr>
              </a:solidFill>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2</a:t>
            </a:r>
            <a:r>
              <a:rPr lang="en-US" sz="1400" dirty="0">
                <a:solidFill>
                  <a:schemeClr val="tx1">
                    <a:lumMod val="50000"/>
                    <a:lumOff val="50000"/>
                  </a:schemeClr>
                </a:solidFill>
                <a:latin typeface="Arial" panose="020B0604020202020204" pitchFamily="34" charset="0"/>
                <a:cs typeface="Arial" panose="020B0604020202020204" pitchFamily="34" charset="0"/>
              </a:rPr>
              <a:t>.</a:t>
            </a:r>
            <a:r>
              <a:rPr lang="en-US" sz="1400" dirty="0">
                <a:solidFill>
                  <a:schemeClr val="tx1">
                    <a:lumMod val="65000"/>
                    <a:lumOff val="35000"/>
                  </a:schemeClr>
                </a:solidFill>
                <a:latin typeface="Arial" panose="020B0604020202020204" pitchFamily="34" charset="0"/>
                <a:cs typeface="Arial" panose="020B0604020202020204" pitchFamily="34" charset="0"/>
              </a:rPr>
              <a:t> "Deep Learning-Based Plant Recognition: A Review and Benchmark" by C. </a:t>
            </a:r>
            <a:r>
              <a:rPr lang="en-US" sz="1400" dirty="0" err="1">
                <a:solidFill>
                  <a:schemeClr val="tx1">
                    <a:lumMod val="65000"/>
                    <a:lumOff val="35000"/>
                  </a:schemeClr>
                </a:solidFill>
                <a:latin typeface="Arial" panose="020B0604020202020204" pitchFamily="34" charset="0"/>
                <a:cs typeface="Arial" panose="020B0604020202020204" pitchFamily="34" charset="0"/>
              </a:rPr>
              <a:t>Ahmedt-Aristizabal</a:t>
            </a:r>
            <a:r>
              <a:rPr lang="en-US" sz="1400" dirty="0">
                <a:solidFill>
                  <a:schemeClr val="tx1">
                    <a:lumMod val="65000"/>
                    <a:lumOff val="35000"/>
                  </a:schemeClr>
                </a:solidFill>
                <a:latin typeface="Arial" panose="020B0604020202020204" pitchFamily="34" charset="0"/>
                <a:cs typeface="Arial" panose="020B0604020202020204" pitchFamily="34" charset="0"/>
              </a:rPr>
              <a:t>, et al. (2020)</a:t>
            </a:r>
          </a:p>
          <a:p>
            <a:r>
              <a:rPr lang="en-US" sz="1400" dirty="0">
                <a:solidFill>
                  <a:schemeClr val="tx1">
                    <a:lumMod val="65000"/>
                    <a:lumOff val="35000"/>
                  </a:schemeClr>
                </a:solidFill>
                <a:latin typeface="Arial" panose="020B0604020202020204" pitchFamily="34" charset="0"/>
                <a:cs typeface="Arial" panose="020B0604020202020204" pitchFamily="34" charset="0"/>
              </a:rPr>
              <a:t>Link: </a:t>
            </a:r>
            <a:r>
              <a:rPr lang="en-US" sz="1400" dirty="0">
                <a:solidFill>
                  <a:schemeClr val="tx1">
                    <a:lumMod val="65000"/>
                    <a:lumOff val="35000"/>
                  </a:schemeClr>
                </a:solidFill>
                <a:latin typeface="Arial" panose="020B0604020202020204" pitchFamily="34" charset="0"/>
                <a:cs typeface="Arial" panose="020B0604020202020204" pitchFamily="34" charset="0"/>
                <a:hlinkClick r:id="rId3"/>
              </a:rPr>
              <a:t>https://www.mdpi.com/2072-4292/12/19/3170</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3. "Automated Plant Disease Detection and Classification Using Leaf Images" by S. Abdullah-Al-</a:t>
            </a:r>
            <a:r>
              <a:rPr lang="en-US" sz="1400" dirty="0" err="1">
                <a:solidFill>
                  <a:schemeClr val="tx1">
                    <a:lumMod val="65000"/>
                    <a:lumOff val="35000"/>
                  </a:schemeClr>
                </a:solidFill>
                <a:latin typeface="Arial" panose="020B0604020202020204" pitchFamily="34" charset="0"/>
                <a:cs typeface="Arial" panose="020B0604020202020204" pitchFamily="34" charset="0"/>
              </a:rPr>
              <a:t>Wadud</a:t>
            </a:r>
            <a:r>
              <a:rPr lang="en-US" sz="1400" dirty="0">
                <a:solidFill>
                  <a:schemeClr val="tx1">
                    <a:lumMod val="65000"/>
                    <a:lumOff val="35000"/>
                  </a:schemeClr>
                </a:solidFill>
                <a:latin typeface="Arial" panose="020B0604020202020204" pitchFamily="34" charset="0"/>
                <a:cs typeface="Arial" panose="020B0604020202020204" pitchFamily="34" charset="0"/>
              </a:rPr>
              <a:t>, et al. (2018)</a:t>
            </a:r>
          </a:p>
          <a:p>
            <a:r>
              <a:rPr lang="en-US" sz="1400" dirty="0">
                <a:solidFill>
                  <a:schemeClr val="tx1">
                    <a:lumMod val="65000"/>
                    <a:lumOff val="35000"/>
                  </a:schemeClr>
                </a:solidFill>
                <a:latin typeface="Arial" panose="020B0604020202020204" pitchFamily="34" charset="0"/>
                <a:cs typeface="Arial" panose="020B0604020202020204" pitchFamily="34" charset="0"/>
              </a:rPr>
              <a:t>Link: </a:t>
            </a:r>
            <a:r>
              <a:rPr lang="en-US" sz="1400" dirty="0">
                <a:solidFill>
                  <a:schemeClr val="tx1">
                    <a:lumMod val="65000"/>
                    <a:lumOff val="35000"/>
                  </a:schemeClr>
                </a:solidFill>
                <a:latin typeface="Arial" panose="020B0604020202020204" pitchFamily="34" charset="0"/>
                <a:cs typeface="Arial" panose="020B0604020202020204" pitchFamily="34" charset="0"/>
                <a:hlinkClick r:id="rId4"/>
              </a:rPr>
              <a:t>https://www.sciencedirect.com/science/article/pii/S1319157818303420</a:t>
            </a:r>
            <a:endParaRPr lang="en-US" sz="1400" dirty="0">
              <a:solidFill>
                <a:schemeClr val="tx1">
                  <a:lumMod val="65000"/>
                  <a:lumOff val="35000"/>
                </a:schemeClr>
              </a:solidFill>
              <a:latin typeface="Arial" panose="020B0604020202020204" pitchFamily="34" charset="0"/>
              <a:cs typeface="Arial" panose="020B0604020202020204" pitchFamily="34" charset="0"/>
            </a:endParaRP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4."A Review of Deep Learning Methods for Image Classification in Agricultural Applications" by C. Zhou, et al. (2021)</a:t>
            </a:r>
          </a:p>
          <a:p>
            <a:endParaRPr lang="en-US" sz="1400" dirty="0">
              <a:solidFill>
                <a:schemeClr val="tx1">
                  <a:lumMod val="65000"/>
                  <a:lumOff val="35000"/>
                </a:schemeClr>
              </a:solidFill>
              <a:latin typeface="Arial" panose="020B0604020202020204" pitchFamily="34" charset="0"/>
              <a:cs typeface="Arial" panose="020B0604020202020204" pitchFamily="34" charset="0"/>
            </a:endParaRPr>
          </a:p>
          <a:p>
            <a:r>
              <a:rPr lang="en-US" sz="1400" dirty="0">
                <a:solidFill>
                  <a:schemeClr val="tx1">
                    <a:lumMod val="65000"/>
                    <a:lumOff val="35000"/>
                  </a:schemeClr>
                </a:solidFill>
                <a:latin typeface="Arial" panose="020B0604020202020204" pitchFamily="34" charset="0"/>
                <a:cs typeface="Arial" panose="020B0604020202020204" pitchFamily="34" charset="0"/>
              </a:rPr>
              <a:t>Link: https://www.mdpi.com/2073-4395/11/4/759</a:t>
            </a:r>
          </a:p>
          <a:p>
            <a:endParaRPr lang="es-CO"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6813AE7-D27F-6D5A-857A-FDCF85EB5282}"/>
              </a:ext>
            </a:extLst>
          </p:cNvPr>
          <p:cNvSpPr/>
          <p:nvPr/>
        </p:nvSpPr>
        <p:spPr>
          <a:xfrm rot="5400000">
            <a:off x="7958729" y="3878304"/>
            <a:ext cx="132170" cy="304697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880313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F71A092-AD8F-3FE3-4D28-F0A8B18771AC}"/>
              </a:ext>
            </a:extLst>
          </p:cNvPr>
          <p:cNvSpPr/>
          <p:nvPr/>
        </p:nvSpPr>
        <p:spPr>
          <a:xfrm flipH="1">
            <a:off x="3764392" y="2414309"/>
            <a:ext cx="8427608" cy="1199011"/>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Freeform 3">
            <a:extLst>
              <a:ext uri="{FF2B5EF4-FFF2-40B4-BE49-F238E27FC236}">
                <a16:creationId xmlns:a16="http://schemas.microsoft.com/office/drawing/2014/main" id="{96DB7EB3-A0E1-30CE-2999-BE3EACA330A1}"/>
              </a:ext>
            </a:extLst>
          </p:cNvPr>
          <p:cNvSpPr/>
          <p:nvPr/>
        </p:nvSpPr>
        <p:spPr>
          <a:xfrm rot="16200000" flipH="1">
            <a:off x="-306229" y="272261"/>
            <a:ext cx="5720894" cy="5108436"/>
          </a:xfrm>
          <a:custGeom>
            <a:avLst/>
            <a:gdLst>
              <a:gd name="connsiteX0" fmla="*/ 4462680 w 4814462"/>
              <a:gd name="connsiteY0" fmla="*/ 0 h 4299043"/>
              <a:gd name="connsiteX1" fmla="*/ 2898295 w 4814462"/>
              <a:gd name="connsiteY1" fmla="*/ 0 h 4299043"/>
              <a:gd name="connsiteX2" fmla="*/ 2990914 w 4814462"/>
              <a:gd name="connsiteY2" fmla="*/ 69259 h 4299043"/>
              <a:gd name="connsiteX3" fmla="*/ 3612936 w 4814462"/>
              <a:gd name="connsiteY3" fmla="*/ 1388229 h 4299043"/>
              <a:gd name="connsiteX4" fmla="*/ 1903648 w 4814462"/>
              <a:gd name="connsiteY4" fmla="*/ 3097517 h 4299043"/>
              <a:gd name="connsiteX5" fmla="*/ 194360 w 4814462"/>
              <a:gd name="connsiteY5" fmla="*/ 1388229 h 4299043"/>
              <a:gd name="connsiteX6" fmla="*/ 816382 w 4814462"/>
              <a:gd name="connsiteY6" fmla="*/ 69259 h 4299043"/>
              <a:gd name="connsiteX7" fmla="*/ 909001 w 4814462"/>
              <a:gd name="connsiteY7" fmla="*/ 0 h 4299043"/>
              <a:gd name="connsiteX8" fmla="*/ 0 w 4814462"/>
              <a:gd name="connsiteY8" fmla="*/ 0 h 4299043"/>
              <a:gd name="connsiteX9" fmla="*/ 0 w 4814462"/>
              <a:gd name="connsiteY9" fmla="*/ 3587003 h 4299043"/>
              <a:gd name="connsiteX10" fmla="*/ 52100 w 4814462"/>
              <a:gd name="connsiteY10" fmla="*/ 3634355 h 4299043"/>
              <a:gd name="connsiteX11" fmla="*/ 1903648 w 4814462"/>
              <a:gd name="connsiteY11" fmla="*/ 4299043 h 4299043"/>
              <a:gd name="connsiteX12" fmla="*/ 4814462 w 4814462"/>
              <a:gd name="connsiteY12" fmla="*/ 1388229 h 4299043"/>
              <a:gd name="connsiteX13" fmla="*/ 4463143 w 4814462"/>
              <a:gd name="connsiteY13" fmla="*/ 762 h 429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14462" h="4299043">
                <a:moveTo>
                  <a:pt x="4462680" y="0"/>
                </a:moveTo>
                <a:lnTo>
                  <a:pt x="2898295" y="0"/>
                </a:lnTo>
                <a:lnTo>
                  <a:pt x="2990914" y="69259"/>
                </a:lnTo>
                <a:cubicBezTo>
                  <a:pt x="3370798" y="382768"/>
                  <a:pt x="3612936" y="857221"/>
                  <a:pt x="3612936" y="1388229"/>
                </a:cubicBezTo>
                <a:cubicBezTo>
                  <a:pt x="3612936" y="2332243"/>
                  <a:pt x="2847662" y="3097517"/>
                  <a:pt x="1903648" y="3097517"/>
                </a:cubicBezTo>
                <a:cubicBezTo>
                  <a:pt x="959634" y="3097517"/>
                  <a:pt x="194360" y="2332243"/>
                  <a:pt x="194360" y="1388229"/>
                </a:cubicBezTo>
                <a:cubicBezTo>
                  <a:pt x="194360" y="857221"/>
                  <a:pt x="436497" y="382768"/>
                  <a:pt x="816382" y="69259"/>
                </a:cubicBezTo>
                <a:lnTo>
                  <a:pt x="909001" y="0"/>
                </a:lnTo>
                <a:lnTo>
                  <a:pt x="0" y="0"/>
                </a:lnTo>
                <a:lnTo>
                  <a:pt x="0" y="3587003"/>
                </a:lnTo>
                <a:lnTo>
                  <a:pt x="52100" y="3634355"/>
                </a:lnTo>
                <a:cubicBezTo>
                  <a:pt x="555260" y="4049599"/>
                  <a:pt x="1200324" y="4299043"/>
                  <a:pt x="1903648" y="4299043"/>
                </a:cubicBezTo>
                <a:cubicBezTo>
                  <a:pt x="3511246" y="4299043"/>
                  <a:pt x="4814462" y="2995827"/>
                  <a:pt x="4814462" y="1388229"/>
                </a:cubicBezTo>
                <a:cubicBezTo>
                  <a:pt x="4814462" y="885855"/>
                  <a:pt x="4687195" y="413205"/>
                  <a:pt x="4463143" y="762"/>
                </a:cubicBezTo>
                <a:close/>
              </a:path>
            </a:pathLst>
          </a:cu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nchor="ctr">
            <a:noAutofit/>
          </a:bodyP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912338"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10800000">
            <a:off x="8235990" y="-33967"/>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5367060" y="2505670"/>
            <a:ext cx="5737860" cy="923330"/>
          </a:xfrm>
          <a:prstGeom prst="rect">
            <a:avLst/>
          </a:prstGeom>
          <a:noFill/>
        </p:spPr>
        <p:txBody>
          <a:bodyPr wrap="square" rtlCol="0">
            <a:spAutoFit/>
          </a:bodyPr>
          <a:lstStyle/>
          <a:p>
            <a:r>
              <a:rPr lang="en-US" sz="5400" b="1" dirty="0">
                <a:solidFill>
                  <a:schemeClr val="accent1"/>
                </a:solidFill>
                <a:latin typeface="Lucida Handwriting" panose="03010101010101010101" pitchFamily="66" charset="0"/>
              </a:rPr>
              <a:t>Thank You</a:t>
            </a:r>
          </a:p>
        </p:txBody>
      </p:sp>
      <p:sp>
        <p:nvSpPr>
          <p:cNvPr id="6" name="Donut 5">
            <a:extLst>
              <a:ext uri="{FF2B5EF4-FFF2-40B4-BE49-F238E27FC236}">
                <a16:creationId xmlns:a16="http://schemas.microsoft.com/office/drawing/2014/main" id="{1B143835-3E04-349C-402A-24D9707925AE}"/>
              </a:ext>
            </a:extLst>
          </p:cNvPr>
          <p:cNvSpPr/>
          <p:nvPr/>
        </p:nvSpPr>
        <p:spPr>
          <a:xfrm>
            <a:off x="10312832" y="1562792"/>
            <a:ext cx="1199011" cy="1199011"/>
          </a:xfrm>
          <a:prstGeom prst="donut">
            <a:avLst>
              <a:gd name="adj" fmla="val 13362"/>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DD36F1C9-62B3-5715-BB53-435C29523F77}"/>
              </a:ext>
            </a:extLst>
          </p:cNvPr>
          <p:cNvSpPr/>
          <p:nvPr/>
        </p:nvSpPr>
        <p:spPr>
          <a:xfrm>
            <a:off x="518766" y="964156"/>
            <a:ext cx="2565469" cy="25654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a:extLst>
              <a:ext uri="{FF2B5EF4-FFF2-40B4-BE49-F238E27FC236}">
                <a16:creationId xmlns:a16="http://schemas.microsoft.com/office/drawing/2014/main" id="{A6BA3798-6B1F-CDFD-4A4D-4FDAE8FFE604}"/>
              </a:ext>
            </a:extLst>
          </p:cNvPr>
          <p:cNvSpPr/>
          <p:nvPr/>
        </p:nvSpPr>
        <p:spPr>
          <a:xfrm>
            <a:off x="2488484" y="6074698"/>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D24703A6-7B9F-9E4D-B645-11CBB983AD6F}"/>
              </a:ext>
            </a:extLst>
          </p:cNvPr>
          <p:cNvSpPr txBox="1"/>
          <p:nvPr/>
        </p:nvSpPr>
        <p:spPr>
          <a:xfrm>
            <a:off x="5108436" y="3704681"/>
            <a:ext cx="6020298" cy="2862322"/>
          </a:xfrm>
          <a:prstGeom prst="rect">
            <a:avLst/>
          </a:prstGeom>
          <a:noFill/>
        </p:spPr>
        <p:txBody>
          <a:bodyPr wrap="square" rtlCol="0">
            <a:spAutoFit/>
          </a:bodyPr>
          <a:lstStyle/>
          <a:p>
            <a:r>
              <a:rPr lang="en-IN" sz="3600" dirty="0">
                <a:latin typeface="Algerian" panose="04020705040A02060702" pitchFamily="82" charset="0"/>
              </a:rPr>
              <a:t>BY:-</a:t>
            </a:r>
          </a:p>
          <a:p>
            <a:pPr marL="342900" indent="-342900">
              <a:buAutoNum type="arabicPeriod"/>
            </a:pPr>
            <a:r>
              <a:rPr lang="en-IN" sz="3600" dirty="0">
                <a:latin typeface="Algerian" panose="04020705040A02060702" pitchFamily="82" charset="0"/>
              </a:rPr>
              <a:t>Mehul </a:t>
            </a:r>
            <a:r>
              <a:rPr lang="en-IN" sz="3600" dirty="0" err="1">
                <a:latin typeface="Algerian" panose="04020705040A02060702" pitchFamily="82" charset="0"/>
              </a:rPr>
              <a:t>Ligade</a:t>
            </a:r>
            <a:r>
              <a:rPr lang="en-IN" sz="3600" dirty="0">
                <a:latin typeface="Algerian" panose="04020705040A02060702" pitchFamily="82" charset="0"/>
              </a:rPr>
              <a:t>.</a:t>
            </a:r>
          </a:p>
          <a:p>
            <a:pPr marL="342900" indent="-342900">
              <a:buAutoNum type="arabicPeriod"/>
            </a:pPr>
            <a:r>
              <a:rPr lang="en-IN" sz="3600" dirty="0">
                <a:latin typeface="Algerian" panose="04020705040A02060702" pitchFamily="82" charset="0"/>
              </a:rPr>
              <a:t>Pranav </a:t>
            </a:r>
            <a:r>
              <a:rPr lang="en-IN" sz="3600" dirty="0" err="1">
                <a:latin typeface="Algerian" panose="04020705040A02060702" pitchFamily="82" charset="0"/>
              </a:rPr>
              <a:t>Khandagale</a:t>
            </a:r>
            <a:r>
              <a:rPr lang="en-IN" sz="3600" dirty="0">
                <a:latin typeface="Algerian" panose="04020705040A02060702" pitchFamily="82" charset="0"/>
              </a:rPr>
              <a:t>.</a:t>
            </a:r>
          </a:p>
          <a:p>
            <a:pPr marL="342900" indent="-342900">
              <a:buAutoNum type="arabicPeriod"/>
            </a:pPr>
            <a:r>
              <a:rPr lang="en-IN" sz="3600" dirty="0">
                <a:latin typeface="Algerian" panose="04020705040A02060702" pitchFamily="82" charset="0"/>
              </a:rPr>
              <a:t>Akansha </a:t>
            </a:r>
            <a:r>
              <a:rPr lang="en-IN" sz="3600" dirty="0" err="1">
                <a:latin typeface="Algerian" panose="04020705040A02060702" pitchFamily="82" charset="0"/>
              </a:rPr>
              <a:t>Karande</a:t>
            </a:r>
            <a:r>
              <a:rPr lang="en-IN" sz="3600" dirty="0">
                <a:latin typeface="Algerian" panose="04020705040A02060702" pitchFamily="82" charset="0"/>
              </a:rPr>
              <a:t>.</a:t>
            </a:r>
          </a:p>
          <a:p>
            <a:pPr marL="342900" indent="-342900">
              <a:buAutoNum type="arabicPeriod"/>
            </a:pPr>
            <a:r>
              <a:rPr lang="en-IN" sz="3600" dirty="0">
                <a:latin typeface="Algerian" panose="04020705040A02060702" pitchFamily="82" charset="0"/>
              </a:rPr>
              <a:t>Pratik Gidde.</a:t>
            </a:r>
          </a:p>
        </p:txBody>
      </p:sp>
    </p:spTree>
    <p:extLst>
      <p:ext uri="{BB962C8B-B14F-4D97-AF65-F5344CB8AC3E}">
        <p14:creationId xmlns:p14="http://schemas.microsoft.com/office/powerpoint/2010/main" val="415623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0">
              <a:schemeClr val="bg1"/>
            </a:gs>
            <a:gs pos="71000">
              <a:schemeClr val="accent1">
                <a:lumMod val="45000"/>
                <a:lumOff val="55000"/>
              </a:schemeClr>
            </a:gs>
            <a:gs pos="61000">
              <a:schemeClr val="accent1">
                <a:lumMod val="30000"/>
                <a:lumOff val="70000"/>
              </a:schemeClr>
            </a:gs>
          </a:gsLst>
          <a:lin ang="16200000" scaled="0"/>
        </a:gradFill>
        <a:effectLst/>
      </p:bgPr>
    </p:bg>
    <p:spTree>
      <p:nvGrpSpPr>
        <p:cNvPr id="1" name=""/>
        <p:cNvGrpSpPr/>
        <p:nvPr/>
      </p:nvGrpSpPr>
      <p:grpSpPr>
        <a:xfrm>
          <a:off x="0" y="0"/>
          <a:ext cx="0" cy="0"/>
          <a:chOff x="0" y="0"/>
          <a:chExt cx="0" cy="0"/>
        </a:xfrm>
      </p:grpSpPr>
      <p:sp>
        <p:nvSpPr>
          <p:cNvPr id="8" name="Rectangle 2"/>
          <p:cNvSpPr>
            <a:spLocks noGrp="1" noChangeArrowheads="1"/>
          </p:cNvSpPr>
          <p:nvPr>
            <p:ph type="subTitle" idx="1"/>
          </p:nvPr>
        </p:nvSpPr>
        <p:spPr>
          <a:xfrm>
            <a:off x="2697480" y="1249045"/>
            <a:ext cx="7970520" cy="5227320"/>
          </a:xfrm>
          <a:ln>
            <a:noFill/>
          </a:ln>
          <a:scene3d>
            <a:camera prst="orthographicFront"/>
            <a:lightRig rig="threePt" dir="t"/>
          </a:scene3d>
          <a:sp3d>
            <a:bevelT w="114300" prst="artDeco"/>
          </a:sp3d>
        </p:spPr>
        <p:txBody>
          <a:bodyPr>
            <a:normAutofit/>
          </a:bodyPr>
          <a:lstStyle/>
          <a:p>
            <a:pPr marL="484505" indent="-457200">
              <a:buFont typeface="Wingdings" panose="05000000000000000000" charset="0"/>
              <a:buChar char="v"/>
            </a:pPr>
            <a:r>
              <a:rPr lang="en-IN" sz="2400" b="1" dirty="0">
                <a:latin typeface="Times New Roman" panose="02020603050405020304" pitchFamily="18" charset="0"/>
              </a:rPr>
              <a:t>Contents</a:t>
            </a:r>
            <a:endParaRPr lang="en-IN" sz="1800" b="1" dirty="0">
              <a:latin typeface="Times New Roman" panose="02020603050405020304" pitchFamily="18" charset="0"/>
            </a:endParaRPr>
          </a:p>
          <a:p>
            <a:pPr marL="313055" indent="-285750">
              <a:buFont typeface="Wingdings" panose="05000000000000000000" charset="0"/>
              <a:buChar char="Ø"/>
            </a:pPr>
            <a:r>
              <a:rPr lang="en-IN" sz="2000" dirty="0">
                <a:latin typeface="Times New Roman" panose="02020603050405020304" pitchFamily="18" charset="0"/>
              </a:rPr>
              <a:t>Introduction</a:t>
            </a:r>
          </a:p>
          <a:p>
            <a:pPr marL="313055" indent="-285750">
              <a:buFont typeface="Wingdings" panose="05000000000000000000" charset="0"/>
              <a:buChar char="Ø"/>
            </a:pPr>
            <a:r>
              <a:rPr lang="en-IN" sz="2000" dirty="0">
                <a:latin typeface="Times New Roman" panose="02020603050405020304" pitchFamily="18" charset="0"/>
              </a:rPr>
              <a:t>Abstract</a:t>
            </a:r>
          </a:p>
          <a:p>
            <a:pPr marL="313055" indent="-285750">
              <a:buFont typeface="Wingdings" panose="05000000000000000000" charset="0"/>
              <a:buChar char="Ø"/>
            </a:pPr>
            <a:r>
              <a:rPr lang="en-IN" sz="2000" dirty="0">
                <a:latin typeface="Times New Roman" panose="02020603050405020304" pitchFamily="18" charset="0"/>
              </a:rPr>
              <a:t>Objectives</a:t>
            </a:r>
          </a:p>
          <a:p>
            <a:pPr marL="313055" indent="-285750">
              <a:buFont typeface="Wingdings" panose="05000000000000000000" charset="0"/>
              <a:buChar char="Ø"/>
            </a:pPr>
            <a:r>
              <a:rPr lang="en-IN" sz="2000" dirty="0">
                <a:latin typeface="Times New Roman" panose="02020603050405020304" pitchFamily="18" charset="0"/>
              </a:rPr>
              <a:t>Architecture </a:t>
            </a:r>
          </a:p>
          <a:p>
            <a:pPr marL="313055" indent="-285750">
              <a:buFont typeface="Wingdings" panose="05000000000000000000" charset="0"/>
              <a:buChar char="Ø"/>
            </a:pPr>
            <a:r>
              <a:rPr lang="en-IN" sz="2000" dirty="0">
                <a:latin typeface="Times New Roman" panose="02020603050405020304" pitchFamily="18" charset="0"/>
              </a:rPr>
              <a:t>Methods/Different Methodologies</a:t>
            </a:r>
          </a:p>
          <a:p>
            <a:pPr marL="313055" indent="-285750">
              <a:buFont typeface="Wingdings" panose="05000000000000000000" charset="0"/>
              <a:buChar char="Ø"/>
            </a:pPr>
            <a:r>
              <a:rPr lang="en-IN" sz="2000" dirty="0">
                <a:latin typeface="Times New Roman" panose="02020603050405020304" pitchFamily="18" charset="0"/>
              </a:rPr>
              <a:t>Scope of Work</a:t>
            </a:r>
          </a:p>
          <a:p>
            <a:pPr marL="313055" indent="-285750">
              <a:buFont typeface="Wingdings" panose="05000000000000000000" charset="0"/>
              <a:buChar char="Ø"/>
            </a:pPr>
            <a:r>
              <a:rPr lang="en-IN" sz="2000" dirty="0">
                <a:latin typeface="Times New Roman" panose="02020603050405020304" pitchFamily="18" charset="0"/>
              </a:rPr>
              <a:t>Conclusion </a:t>
            </a:r>
          </a:p>
          <a:p>
            <a:pPr marL="313055" indent="-285750">
              <a:buFont typeface="Wingdings" panose="05000000000000000000" charset="0"/>
              <a:buChar char="Ø"/>
            </a:pPr>
            <a:r>
              <a:rPr lang="en-IN" sz="2000" dirty="0">
                <a:latin typeface="Times New Roman" panose="02020603050405020304" pitchFamily="18" charset="0"/>
              </a:rPr>
              <a:t>References</a:t>
            </a:r>
            <a:endParaRPr lang="en-GB" sz="2100" dirty="0">
              <a:solidFill>
                <a:schemeClr val="accent5">
                  <a:lumMod val="50000"/>
                </a:schemeClr>
              </a:solidFill>
              <a:latin typeface="Times New Roman" panose="02020603050405020304" pitchFamily="18" charset="0"/>
              <a:cs typeface="Times New Roman" panose="02020603050405020304" pitchFamily="18" charset="0"/>
              <a:sym typeface="+mn-ea"/>
            </a:endParaRPr>
          </a:p>
          <a:p>
            <a:pPr algn="ctr">
              <a:lnSpc>
                <a:spcPct val="100000"/>
              </a:lnSpc>
              <a:spcBef>
                <a:spcPts val="0"/>
              </a:spcBef>
            </a:pPr>
            <a:endParaRPr lang="en-IN" sz="1600" b="1" dirty="0">
              <a:solidFill>
                <a:schemeClr val="tx2"/>
              </a:solidFill>
              <a:latin typeface="Times New Roman" panose="02020603050405020304" pitchFamily="18" charset="0"/>
              <a:cs typeface="Times New Roman" panose="02020603050405020304" pitchFamily="18" charset="0"/>
            </a:endParaRPr>
          </a:p>
        </p:txBody>
      </p:sp>
      <p:sp>
        <p:nvSpPr>
          <p:cNvPr id="5122" name="AutoShape 2" descr="Best engineering college in Pun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5124" name="AutoShape 4" descr="Image result for nmiet talegaon dabhad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5126" name="AutoShape 6" descr="Image result for nmiet talegaon dabhade"/>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lstStyle/>
          <a:p>
            <a:endParaRPr lang="en-IN" dirty="0"/>
          </a:p>
        </p:txBody>
      </p:sp>
      <p:sp>
        <p:nvSpPr>
          <p:cNvPr id="18" name="Rounded Rectangle 17"/>
          <p:cNvSpPr/>
          <p:nvPr/>
        </p:nvSpPr>
        <p:spPr>
          <a:xfrm>
            <a:off x="2667167" y="6476981"/>
            <a:ext cx="7893120" cy="271818"/>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sz="1400" b="1" dirty="0">
                <a:latin typeface="Times New Roman" panose="02020603050405020304" pitchFamily="18" charset="0"/>
                <a:cs typeface="Times New Roman" panose="02020603050405020304" pitchFamily="18" charset="0"/>
              </a:rPr>
              <a:t>		                                                                                       Academic Year  2022-23</a:t>
            </a:r>
            <a:endParaRPr lang="en-IN" sz="1400"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2050" name="Picture 2" descr="Skill Based Top Engineering College | 100% Placement Assistance | NCER Pune">
            <a:extLst>
              <a:ext uri="{FF2B5EF4-FFF2-40B4-BE49-F238E27FC236}">
                <a16:creationId xmlns:a16="http://schemas.microsoft.com/office/drawing/2014/main" id="{7703DAD1-E5A3-2EC7-6148-747B67FF7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574" y="-102165"/>
            <a:ext cx="1347845" cy="13478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6AEDF12-25A9-9C90-054C-CAECC5137E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44460" y="-102165"/>
            <a:ext cx="1347846" cy="1347846"/>
          </a:xfrm>
          <a:prstGeom prst="rect">
            <a:avLst/>
          </a:prstGeom>
        </p:spPr>
      </p:pic>
      <p:sp>
        <p:nvSpPr>
          <p:cNvPr id="6" name="TextBox 5">
            <a:extLst>
              <a:ext uri="{FF2B5EF4-FFF2-40B4-BE49-F238E27FC236}">
                <a16:creationId xmlns:a16="http://schemas.microsoft.com/office/drawing/2014/main" id="{70B73D59-F396-6AC5-13BC-BA7BFE49AE61}"/>
              </a:ext>
            </a:extLst>
          </p:cNvPr>
          <p:cNvSpPr txBox="1"/>
          <p:nvPr/>
        </p:nvSpPr>
        <p:spPr>
          <a:xfrm>
            <a:off x="3952568" y="160338"/>
            <a:ext cx="5063255" cy="646331"/>
          </a:xfrm>
          <a:prstGeom prst="rect">
            <a:avLst/>
          </a:prstGeom>
          <a:noFill/>
        </p:spPr>
        <p:txBody>
          <a:bodyPr wrap="square" rtlCol="0">
            <a:spAutoFit/>
          </a:bodyPr>
          <a:lstStyle/>
          <a:p>
            <a:pPr algn="ctr"/>
            <a:r>
              <a:rPr lang="en-IN" b="1">
                <a:solidFill>
                  <a:schemeClr val="accent5">
                    <a:lumMod val="50000"/>
                  </a:schemeClr>
                </a:solidFill>
                <a:latin typeface="Times New Roman" panose="02020603050405020304" pitchFamily="18" charset="0"/>
              </a:rPr>
              <a:t>SUBJECT- PROJECT BASED LEARNING</a:t>
            </a:r>
          </a:p>
          <a:p>
            <a:pPr algn="ctr"/>
            <a:r>
              <a:rPr lang="en-IN" b="1">
                <a:solidFill>
                  <a:srgbClr val="7030A0"/>
                </a:solidFill>
                <a:latin typeface="Times New Roman" panose="02020603050405020304" pitchFamily="18" charset="0"/>
                <a:cs typeface="Times New Roman" panose="02020603050405020304" pitchFamily="18" charset="0"/>
              </a:rPr>
              <a:t>Department:- Computer Engineering</a:t>
            </a:r>
            <a:endParaRPr lang="en-IN" b="1"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CA4535A-69A9-D073-AF4C-A52A02983504}"/>
              </a:ext>
            </a:extLst>
          </p:cNvPr>
          <p:cNvSpPr/>
          <p:nvPr/>
        </p:nvSpPr>
        <p:spPr>
          <a:xfrm>
            <a:off x="0" y="0"/>
            <a:ext cx="12192000"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1913861" y="1807535"/>
            <a:ext cx="2466754" cy="2466754"/>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829340" y="723014"/>
            <a:ext cx="4635795" cy="4635795"/>
          </a:xfrm>
          <a:prstGeom prst="donut">
            <a:avLst>
              <a:gd name="adj" fmla="val 11106"/>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829340" y="3110024"/>
            <a:ext cx="1275907" cy="127590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16200000">
            <a:off x="10324294" y="13830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7675156" y="2821048"/>
            <a:ext cx="3593805" cy="707886"/>
          </a:xfrm>
          <a:prstGeom prst="rect">
            <a:avLst/>
          </a:prstGeom>
          <a:noFill/>
        </p:spPr>
        <p:txBody>
          <a:bodyPr wrap="square" rtlCol="0">
            <a:spAutoFit/>
          </a:bodyPr>
          <a:lstStyle/>
          <a:p>
            <a:pPr algn="r"/>
            <a:r>
              <a:rPr lang="en-US" sz="4000" dirty="0">
                <a:solidFill>
                  <a:schemeClr val="bg1"/>
                </a:solidFill>
              </a:rPr>
              <a:t>Welcome</a:t>
            </a:r>
          </a:p>
        </p:txBody>
      </p:sp>
      <p:sp>
        <p:nvSpPr>
          <p:cNvPr id="69" name="TextBox 68">
            <a:extLst>
              <a:ext uri="{FF2B5EF4-FFF2-40B4-BE49-F238E27FC236}">
                <a16:creationId xmlns:a16="http://schemas.microsoft.com/office/drawing/2014/main" id="{D3D4C9B2-590A-D8A9-160F-173756D3E484}"/>
              </a:ext>
            </a:extLst>
          </p:cNvPr>
          <p:cNvSpPr txBox="1"/>
          <p:nvPr/>
        </p:nvSpPr>
        <p:spPr>
          <a:xfrm>
            <a:off x="6656602" y="3651879"/>
            <a:ext cx="5630914" cy="2123658"/>
          </a:xfrm>
          <a:prstGeom prst="rect">
            <a:avLst/>
          </a:prstGeom>
          <a:noFill/>
        </p:spPr>
        <p:txBody>
          <a:bodyPr wrap="square" rtlCol="0">
            <a:spAutoFit/>
          </a:bodyPr>
          <a:lstStyle/>
          <a:p>
            <a:pPr algn="ctr"/>
            <a:r>
              <a:rPr lang="en-US" sz="4400" b="1" dirty="0">
                <a:solidFill>
                  <a:schemeClr val="bg1"/>
                </a:solidFill>
                <a:latin typeface="Lato Black" panose="020F0502020204030203" pitchFamily="34" charset="77"/>
              </a:rPr>
              <a:t>Plant Identification              And care recommendation</a:t>
            </a:r>
          </a:p>
        </p:txBody>
      </p:sp>
      <p:sp>
        <p:nvSpPr>
          <p:cNvPr id="70" name="Rectangle 69">
            <a:extLst>
              <a:ext uri="{FF2B5EF4-FFF2-40B4-BE49-F238E27FC236}">
                <a16:creationId xmlns:a16="http://schemas.microsoft.com/office/drawing/2014/main" id="{53369A03-3F9E-E69D-E6AC-A3EC1EB7A349}"/>
              </a:ext>
            </a:extLst>
          </p:cNvPr>
          <p:cNvSpPr/>
          <p:nvPr/>
        </p:nvSpPr>
        <p:spPr>
          <a:xfrm>
            <a:off x="6656602" y="3205769"/>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5400000">
            <a:off x="-138304" y="4981787"/>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6159442" y="2126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1282835"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37989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noFill/>
              </a:rPr>
              <a:t>Slide 3</a:t>
            </a:r>
          </a:p>
        </p:txBody>
      </p:sp>
      <p:sp>
        <p:nvSpPr>
          <p:cNvPr id="142" name="Rectangle 141">
            <a:extLst>
              <a:ext uri="{C183D7F6-B498-43B3-948B-1728B52AA6E4}">
                <adec:decorative xmlns:adec="http://schemas.microsoft.com/office/drawing/2017/decorative" val="1"/>
              </a:ext>
            </a:extLst>
          </p:cNvPr>
          <p:cNvSpPr/>
          <p:nvPr/>
        </p:nvSpPr>
        <p:spPr bwMode="auto">
          <a:xfrm>
            <a:off x="12336" y="-25398"/>
            <a:ext cx="12188825" cy="6858000"/>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8" name="Group 135">
            <a:extLst>
              <a:ext uri="{C183D7F6-B498-43B3-948B-1728B52AA6E4}">
                <adec:decorative xmlns:adec="http://schemas.microsoft.com/office/drawing/2017/decorative" val="1"/>
              </a:ext>
            </a:extLst>
          </p:cNvPr>
          <p:cNvGrpSpPr/>
          <p:nvPr/>
        </p:nvGrpSpPr>
        <p:grpSpPr>
          <a:xfrm>
            <a:off x="3962400" y="2362200"/>
            <a:ext cx="4360942" cy="8405006"/>
            <a:chOff x="4716637" y="589352"/>
            <a:chExt cx="2712864" cy="5227234"/>
          </a:xfrm>
          <a:solidFill>
            <a:srgbClr val="4A4A4A"/>
          </a:solidFill>
        </p:grpSpPr>
        <p:sp>
          <p:nvSpPr>
            <p:cNvPr id="69" name="Freeform 10"/>
            <p:cNvSpPr>
              <a:spLocks/>
            </p:cNvSpPr>
            <p:nvPr/>
          </p:nvSpPr>
          <p:spPr bwMode="auto">
            <a:xfrm>
              <a:off x="4944313" y="2133593"/>
              <a:ext cx="802042" cy="380999"/>
            </a:xfrm>
            <a:custGeom>
              <a:avLst/>
              <a:gdLst/>
              <a:ahLst/>
              <a:cxnLst>
                <a:cxn ang="0">
                  <a:pos x="2450" y="1245"/>
                </a:cxn>
                <a:cxn ang="0">
                  <a:pos x="2176" y="1199"/>
                </a:cxn>
                <a:cxn ang="0">
                  <a:pos x="1995" y="1158"/>
                </a:cxn>
                <a:cxn ang="0">
                  <a:pos x="1816" y="1107"/>
                </a:cxn>
                <a:cxn ang="0">
                  <a:pos x="1639" y="1047"/>
                </a:cxn>
                <a:cxn ang="0">
                  <a:pos x="1509" y="993"/>
                </a:cxn>
                <a:cxn ang="0">
                  <a:pos x="1426" y="952"/>
                </a:cxn>
                <a:cxn ang="0">
                  <a:pos x="1303" y="880"/>
                </a:cxn>
                <a:cxn ang="0">
                  <a:pos x="1189" y="795"/>
                </a:cxn>
                <a:cxn ang="0">
                  <a:pos x="1119" y="729"/>
                </a:cxn>
                <a:cxn ang="0">
                  <a:pos x="1059" y="654"/>
                </a:cxn>
                <a:cxn ang="0">
                  <a:pos x="1032" y="613"/>
                </a:cxn>
                <a:cxn ang="0">
                  <a:pos x="998" y="551"/>
                </a:cxn>
                <a:cxn ang="0">
                  <a:pos x="964" y="496"/>
                </a:cxn>
                <a:cxn ang="0">
                  <a:pos x="913" y="425"/>
                </a:cxn>
                <a:cxn ang="0">
                  <a:pos x="823" y="330"/>
                </a:cxn>
                <a:cxn ang="0">
                  <a:pos x="718" y="247"/>
                </a:cxn>
                <a:cxn ang="0">
                  <a:pos x="643" y="199"/>
                </a:cxn>
                <a:cxn ang="0">
                  <a:pos x="523" y="137"/>
                </a:cxn>
                <a:cxn ang="0">
                  <a:pos x="397" y="86"/>
                </a:cxn>
                <a:cxn ang="0">
                  <a:pos x="313" y="59"/>
                </a:cxn>
                <a:cxn ang="0">
                  <a:pos x="180" y="27"/>
                </a:cxn>
                <a:cxn ang="0">
                  <a:pos x="46" y="4"/>
                </a:cxn>
                <a:cxn ang="0">
                  <a:pos x="46" y="1"/>
                </a:cxn>
                <a:cxn ang="0">
                  <a:pos x="183" y="15"/>
                </a:cxn>
                <a:cxn ang="0">
                  <a:pos x="317" y="39"/>
                </a:cxn>
                <a:cxn ang="0">
                  <a:pos x="406" y="62"/>
                </a:cxn>
                <a:cxn ang="0">
                  <a:pos x="537" y="106"/>
                </a:cxn>
                <a:cxn ang="0">
                  <a:pos x="663" y="161"/>
                </a:cxn>
                <a:cxn ang="0">
                  <a:pos x="745" y="206"/>
                </a:cxn>
                <a:cxn ang="0">
                  <a:pos x="859" y="287"/>
                </a:cxn>
                <a:cxn ang="0">
                  <a:pos x="962" y="383"/>
                </a:cxn>
                <a:cxn ang="0">
                  <a:pos x="1023" y="455"/>
                </a:cxn>
                <a:cxn ang="0">
                  <a:pos x="1063" y="514"/>
                </a:cxn>
                <a:cxn ang="0">
                  <a:pos x="1098" y="571"/>
                </a:cxn>
                <a:cxn ang="0">
                  <a:pos x="1152" y="636"/>
                </a:cxn>
                <a:cxn ang="0">
                  <a:pos x="1214" y="695"/>
                </a:cxn>
                <a:cxn ang="0">
                  <a:pos x="1320" y="770"/>
                </a:cxn>
                <a:cxn ang="0">
                  <a:pos x="1434" y="833"/>
                </a:cxn>
                <a:cxn ang="0">
                  <a:pos x="1515" y="869"/>
                </a:cxn>
                <a:cxn ang="0">
                  <a:pos x="1639" y="915"/>
                </a:cxn>
                <a:cxn ang="0">
                  <a:pos x="1851" y="976"/>
                </a:cxn>
                <a:cxn ang="0">
                  <a:pos x="2026" y="1013"/>
                </a:cxn>
                <a:cxn ang="0">
                  <a:pos x="2290" y="1052"/>
                </a:cxn>
                <a:cxn ang="0">
                  <a:pos x="2556" y="1074"/>
                </a:cxn>
                <a:cxn ang="0">
                  <a:pos x="2567" y="1075"/>
                </a:cxn>
                <a:cxn ang="0">
                  <a:pos x="2593" y="1082"/>
                </a:cxn>
                <a:cxn ang="0">
                  <a:pos x="2621" y="1103"/>
                </a:cxn>
                <a:cxn ang="0">
                  <a:pos x="2639" y="1133"/>
                </a:cxn>
                <a:cxn ang="0">
                  <a:pos x="2645" y="1160"/>
                </a:cxn>
                <a:cxn ang="0">
                  <a:pos x="2644" y="1178"/>
                </a:cxn>
                <a:cxn ang="0">
                  <a:pos x="2635" y="1204"/>
                </a:cxn>
                <a:cxn ang="0">
                  <a:pos x="2615" y="1232"/>
                </a:cxn>
                <a:cxn ang="0">
                  <a:pos x="2586" y="1250"/>
                </a:cxn>
                <a:cxn ang="0">
                  <a:pos x="2559" y="1256"/>
                </a:cxn>
                <a:cxn ang="0">
                  <a:pos x="2545" y="1256"/>
                </a:cxn>
              </a:cxnLst>
              <a:rect l="0" t="0" r="r" b="b"/>
              <a:pathLst>
                <a:path w="2645" h="1256">
                  <a:moveTo>
                    <a:pt x="2545" y="1256"/>
                  </a:moveTo>
                  <a:lnTo>
                    <a:pt x="2545" y="1256"/>
                  </a:lnTo>
                  <a:lnTo>
                    <a:pt x="2450" y="1245"/>
                  </a:lnTo>
                  <a:lnTo>
                    <a:pt x="2358" y="1232"/>
                  </a:lnTo>
                  <a:lnTo>
                    <a:pt x="2266" y="1216"/>
                  </a:lnTo>
                  <a:lnTo>
                    <a:pt x="2176" y="1199"/>
                  </a:lnTo>
                  <a:lnTo>
                    <a:pt x="2176" y="1199"/>
                  </a:lnTo>
                  <a:lnTo>
                    <a:pt x="2084" y="1180"/>
                  </a:lnTo>
                  <a:lnTo>
                    <a:pt x="1995" y="1158"/>
                  </a:lnTo>
                  <a:lnTo>
                    <a:pt x="1905" y="1134"/>
                  </a:lnTo>
                  <a:lnTo>
                    <a:pt x="1816" y="1107"/>
                  </a:lnTo>
                  <a:lnTo>
                    <a:pt x="1816" y="1107"/>
                  </a:lnTo>
                  <a:lnTo>
                    <a:pt x="1727" y="1079"/>
                  </a:lnTo>
                  <a:lnTo>
                    <a:pt x="1683" y="1064"/>
                  </a:lnTo>
                  <a:lnTo>
                    <a:pt x="1639" y="1047"/>
                  </a:lnTo>
                  <a:lnTo>
                    <a:pt x="1595" y="1030"/>
                  </a:lnTo>
                  <a:lnTo>
                    <a:pt x="1553" y="1011"/>
                  </a:lnTo>
                  <a:lnTo>
                    <a:pt x="1509" y="993"/>
                  </a:lnTo>
                  <a:lnTo>
                    <a:pt x="1467" y="973"/>
                  </a:lnTo>
                  <a:lnTo>
                    <a:pt x="1467" y="973"/>
                  </a:lnTo>
                  <a:lnTo>
                    <a:pt x="1426" y="952"/>
                  </a:lnTo>
                  <a:lnTo>
                    <a:pt x="1383" y="929"/>
                  </a:lnTo>
                  <a:lnTo>
                    <a:pt x="1344" y="905"/>
                  </a:lnTo>
                  <a:lnTo>
                    <a:pt x="1303" y="880"/>
                  </a:lnTo>
                  <a:lnTo>
                    <a:pt x="1263" y="853"/>
                  </a:lnTo>
                  <a:lnTo>
                    <a:pt x="1225" y="825"/>
                  </a:lnTo>
                  <a:lnTo>
                    <a:pt x="1189" y="795"/>
                  </a:lnTo>
                  <a:lnTo>
                    <a:pt x="1153" y="763"/>
                  </a:lnTo>
                  <a:lnTo>
                    <a:pt x="1153" y="763"/>
                  </a:lnTo>
                  <a:lnTo>
                    <a:pt x="1119" y="729"/>
                  </a:lnTo>
                  <a:lnTo>
                    <a:pt x="1087" y="692"/>
                  </a:lnTo>
                  <a:lnTo>
                    <a:pt x="1073" y="674"/>
                  </a:lnTo>
                  <a:lnTo>
                    <a:pt x="1059" y="654"/>
                  </a:lnTo>
                  <a:lnTo>
                    <a:pt x="1044" y="634"/>
                  </a:lnTo>
                  <a:lnTo>
                    <a:pt x="1032" y="613"/>
                  </a:lnTo>
                  <a:lnTo>
                    <a:pt x="1032" y="613"/>
                  </a:lnTo>
                  <a:lnTo>
                    <a:pt x="1019" y="592"/>
                  </a:lnTo>
                  <a:lnTo>
                    <a:pt x="1008" y="572"/>
                  </a:lnTo>
                  <a:lnTo>
                    <a:pt x="998" y="551"/>
                  </a:lnTo>
                  <a:lnTo>
                    <a:pt x="988" y="532"/>
                  </a:lnTo>
                  <a:lnTo>
                    <a:pt x="988" y="532"/>
                  </a:lnTo>
                  <a:lnTo>
                    <a:pt x="964" y="496"/>
                  </a:lnTo>
                  <a:lnTo>
                    <a:pt x="940" y="460"/>
                  </a:lnTo>
                  <a:lnTo>
                    <a:pt x="940" y="460"/>
                  </a:lnTo>
                  <a:lnTo>
                    <a:pt x="913" y="425"/>
                  </a:lnTo>
                  <a:lnTo>
                    <a:pt x="885" y="393"/>
                  </a:lnTo>
                  <a:lnTo>
                    <a:pt x="854" y="360"/>
                  </a:lnTo>
                  <a:lnTo>
                    <a:pt x="823" y="330"/>
                  </a:lnTo>
                  <a:lnTo>
                    <a:pt x="789" y="301"/>
                  </a:lnTo>
                  <a:lnTo>
                    <a:pt x="753" y="272"/>
                  </a:lnTo>
                  <a:lnTo>
                    <a:pt x="718" y="247"/>
                  </a:lnTo>
                  <a:lnTo>
                    <a:pt x="681" y="222"/>
                  </a:lnTo>
                  <a:lnTo>
                    <a:pt x="681" y="222"/>
                  </a:lnTo>
                  <a:lnTo>
                    <a:pt x="643" y="199"/>
                  </a:lnTo>
                  <a:lnTo>
                    <a:pt x="604" y="176"/>
                  </a:lnTo>
                  <a:lnTo>
                    <a:pt x="564" y="157"/>
                  </a:lnTo>
                  <a:lnTo>
                    <a:pt x="523" y="137"/>
                  </a:lnTo>
                  <a:lnTo>
                    <a:pt x="482" y="118"/>
                  </a:lnTo>
                  <a:lnTo>
                    <a:pt x="440" y="101"/>
                  </a:lnTo>
                  <a:lnTo>
                    <a:pt x="397" y="86"/>
                  </a:lnTo>
                  <a:lnTo>
                    <a:pt x="355" y="72"/>
                  </a:lnTo>
                  <a:lnTo>
                    <a:pt x="355" y="72"/>
                  </a:lnTo>
                  <a:lnTo>
                    <a:pt x="313" y="59"/>
                  </a:lnTo>
                  <a:lnTo>
                    <a:pt x="269" y="46"/>
                  </a:lnTo>
                  <a:lnTo>
                    <a:pt x="225" y="36"/>
                  </a:lnTo>
                  <a:lnTo>
                    <a:pt x="180" y="27"/>
                  </a:lnTo>
                  <a:lnTo>
                    <a:pt x="136" y="17"/>
                  </a:lnTo>
                  <a:lnTo>
                    <a:pt x="91" y="10"/>
                  </a:lnTo>
                  <a:lnTo>
                    <a:pt x="46" y="4"/>
                  </a:lnTo>
                  <a:lnTo>
                    <a:pt x="0" y="0"/>
                  </a:lnTo>
                  <a:lnTo>
                    <a:pt x="0" y="0"/>
                  </a:lnTo>
                  <a:lnTo>
                    <a:pt x="46" y="1"/>
                  </a:lnTo>
                  <a:lnTo>
                    <a:pt x="92" y="4"/>
                  </a:lnTo>
                  <a:lnTo>
                    <a:pt x="137" y="8"/>
                  </a:lnTo>
                  <a:lnTo>
                    <a:pt x="183" y="15"/>
                  </a:lnTo>
                  <a:lnTo>
                    <a:pt x="228" y="22"/>
                  </a:lnTo>
                  <a:lnTo>
                    <a:pt x="272" y="31"/>
                  </a:lnTo>
                  <a:lnTo>
                    <a:pt x="317" y="39"/>
                  </a:lnTo>
                  <a:lnTo>
                    <a:pt x="362" y="51"/>
                  </a:lnTo>
                  <a:lnTo>
                    <a:pt x="362" y="51"/>
                  </a:lnTo>
                  <a:lnTo>
                    <a:pt x="406" y="62"/>
                  </a:lnTo>
                  <a:lnTo>
                    <a:pt x="450" y="75"/>
                  </a:lnTo>
                  <a:lnTo>
                    <a:pt x="493" y="90"/>
                  </a:lnTo>
                  <a:lnTo>
                    <a:pt x="537" y="106"/>
                  </a:lnTo>
                  <a:lnTo>
                    <a:pt x="580" y="123"/>
                  </a:lnTo>
                  <a:lnTo>
                    <a:pt x="622" y="141"/>
                  </a:lnTo>
                  <a:lnTo>
                    <a:pt x="663" y="161"/>
                  </a:lnTo>
                  <a:lnTo>
                    <a:pt x="704" y="183"/>
                  </a:lnTo>
                  <a:lnTo>
                    <a:pt x="704" y="183"/>
                  </a:lnTo>
                  <a:lnTo>
                    <a:pt x="745" y="206"/>
                  </a:lnTo>
                  <a:lnTo>
                    <a:pt x="783" y="231"/>
                  </a:lnTo>
                  <a:lnTo>
                    <a:pt x="821" y="258"/>
                  </a:lnTo>
                  <a:lnTo>
                    <a:pt x="859" y="287"/>
                  </a:lnTo>
                  <a:lnTo>
                    <a:pt x="895" y="316"/>
                  </a:lnTo>
                  <a:lnTo>
                    <a:pt x="929" y="349"/>
                  </a:lnTo>
                  <a:lnTo>
                    <a:pt x="962" y="383"/>
                  </a:lnTo>
                  <a:lnTo>
                    <a:pt x="994" y="418"/>
                  </a:lnTo>
                  <a:lnTo>
                    <a:pt x="994" y="418"/>
                  </a:lnTo>
                  <a:lnTo>
                    <a:pt x="1023" y="455"/>
                  </a:lnTo>
                  <a:lnTo>
                    <a:pt x="1050" y="494"/>
                  </a:lnTo>
                  <a:lnTo>
                    <a:pt x="1050" y="494"/>
                  </a:lnTo>
                  <a:lnTo>
                    <a:pt x="1063" y="514"/>
                  </a:lnTo>
                  <a:lnTo>
                    <a:pt x="1076" y="534"/>
                  </a:lnTo>
                  <a:lnTo>
                    <a:pt x="1087" y="552"/>
                  </a:lnTo>
                  <a:lnTo>
                    <a:pt x="1098" y="571"/>
                  </a:lnTo>
                  <a:lnTo>
                    <a:pt x="1098" y="571"/>
                  </a:lnTo>
                  <a:lnTo>
                    <a:pt x="1124" y="604"/>
                  </a:lnTo>
                  <a:lnTo>
                    <a:pt x="1152" y="636"/>
                  </a:lnTo>
                  <a:lnTo>
                    <a:pt x="1181" y="667"/>
                  </a:lnTo>
                  <a:lnTo>
                    <a:pt x="1214" y="695"/>
                  </a:lnTo>
                  <a:lnTo>
                    <a:pt x="1214" y="695"/>
                  </a:lnTo>
                  <a:lnTo>
                    <a:pt x="1248" y="722"/>
                  </a:lnTo>
                  <a:lnTo>
                    <a:pt x="1283" y="747"/>
                  </a:lnTo>
                  <a:lnTo>
                    <a:pt x="1320" y="770"/>
                  </a:lnTo>
                  <a:lnTo>
                    <a:pt x="1357" y="792"/>
                  </a:lnTo>
                  <a:lnTo>
                    <a:pt x="1395" y="814"/>
                  </a:lnTo>
                  <a:lnTo>
                    <a:pt x="1434" y="833"/>
                  </a:lnTo>
                  <a:lnTo>
                    <a:pt x="1474" y="852"/>
                  </a:lnTo>
                  <a:lnTo>
                    <a:pt x="1515" y="869"/>
                  </a:lnTo>
                  <a:lnTo>
                    <a:pt x="1515" y="869"/>
                  </a:lnTo>
                  <a:lnTo>
                    <a:pt x="1556" y="886"/>
                  </a:lnTo>
                  <a:lnTo>
                    <a:pt x="1597" y="901"/>
                  </a:lnTo>
                  <a:lnTo>
                    <a:pt x="1639" y="915"/>
                  </a:lnTo>
                  <a:lnTo>
                    <a:pt x="1680" y="929"/>
                  </a:lnTo>
                  <a:lnTo>
                    <a:pt x="1766" y="955"/>
                  </a:lnTo>
                  <a:lnTo>
                    <a:pt x="1851" y="976"/>
                  </a:lnTo>
                  <a:lnTo>
                    <a:pt x="1851" y="976"/>
                  </a:lnTo>
                  <a:lnTo>
                    <a:pt x="1939" y="996"/>
                  </a:lnTo>
                  <a:lnTo>
                    <a:pt x="2026" y="1013"/>
                  </a:lnTo>
                  <a:lnTo>
                    <a:pt x="2114" y="1028"/>
                  </a:lnTo>
                  <a:lnTo>
                    <a:pt x="2203" y="1041"/>
                  </a:lnTo>
                  <a:lnTo>
                    <a:pt x="2290" y="1052"/>
                  </a:lnTo>
                  <a:lnTo>
                    <a:pt x="2379" y="1062"/>
                  </a:lnTo>
                  <a:lnTo>
                    <a:pt x="2467" y="1069"/>
                  </a:lnTo>
                  <a:lnTo>
                    <a:pt x="2556" y="1074"/>
                  </a:lnTo>
                  <a:lnTo>
                    <a:pt x="2557" y="1074"/>
                  </a:lnTo>
                  <a:lnTo>
                    <a:pt x="2557" y="1074"/>
                  </a:lnTo>
                  <a:lnTo>
                    <a:pt x="2567" y="1075"/>
                  </a:lnTo>
                  <a:lnTo>
                    <a:pt x="2576" y="1076"/>
                  </a:lnTo>
                  <a:lnTo>
                    <a:pt x="2584" y="1079"/>
                  </a:lnTo>
                  <a:lnTo>
                    <a:pt x="2593" y="1082"/>
                  </a:lnTo>
                  <a:lnTo>
                    <a:pt x="2600" y="1086"/>
                  </a:lnTo>
                  <a:lnTo>
                    <a:pt x="2608" y="1092"/>
                  </a:lnTo>
                  <a:lnTo>
                    <a:pt x="2621" y="1103"/>
                  </a:lnTo>
                  <a:lnTo>
                    <a:pt x="2631" y="1117"/>
                  </a:lnTo>
                  <a:lnTo>
                    <a:pt x="2635" y="1124"/>
                  </a:lnTo>
                  <a:lnTo>
                    <a:pt x="2639" y="1133"/>
                  </a:lnTo>
                  <a:lnTo>
                    <a:pt x="2642" y="1141"/>
                  </a:lnTo>
                  <a:lnTo>
                    <a:pt x="2644" y="1150"/>
                  </a:lnTo>
                  <a:lnTo>
                    <a:pt x="2645" y="1160"/>
                  </a:lnTo>
                  <a:lnTo>
                    <a:pt x="2645" y="1170"/>
                  </a:lnTo>
                  <a:lnTo>
                    <a:pt x="2645" y="1170"/>
                  </a:lnTo>
                  <a:lnTo>
                    <a:pt x="2644" y="1178"/>
                  </a:lnTo>
                  <a:lnTo>
                    <a:pt x="2642" y="1187"/>
                  </a:lnTo>
                  <a:lnTo>
                    <a:pt x="2639" y="1196"/>
                  </a:lnTo>
                  <a:lnTo>
                    <a:pt x="2635" y="1204"/>
                  </a:lnTo>
                  <a:lnTo>
                    <a:pt x="2631" y="1212"/>
                  </a:lnTo>
                  <a:lnTo>
                    <a:pt x="2627" y="1219"/>
                  </a:lnTo>
                  <a:lnTo>
                    <a:pt x="2615" y="1232"/>
                  </a:lnTo>
                  <a:lnTo>
                    <a:pt x="2601" y="1243"/>
                  </a:lnTo>
                  <a:lnTo>
                    <a:pt x="2593" y="1247"/>
                  </a:lnTo>
                  <a:lnTo>
                    <a:pt x="2586" y="1250"/>
                  </a:lnTo>
                  <a:lnTo>
                    <a:pt x="2576" y="1253"/>
                  </a:lnTo>
                  <a:lnTo>
                    <a:pt x="2567" y="1254"/>
                  </a:lnTo>
                  <a:lnTo>
                    <a:pt x="2559" y="1256"/>
                  </a:lnTo>
                  <a:lnTo>
                    <a:pt x="2549" y="1256"/>
                  </a:lnTo>
                  <a:lnTo>
                    <a:pt x="2549" y="1256"/>
                  </a:lnTo>
                  <a:lnTo>
                    <a:pt x="2545" y="1256"/>
                  </a:lnTo>
                  <a:lnTo>
                    <a:pt x="2545" y="1256"/>
                  </a:lnTo>
                  <a:close/>
                </a:path>
              </a:pathLst>
            </a:custGeom>
            <a:grpFill/>
            <a:ln w="9525">
              <a:noFill/>
              <a:round/>
              <a:headEnd/>
              <a:tailEnd/>
            </a:ln>
            <a:effectLst>
              <a:innerShdw blurRad="63500" dist="50800" dir="60000">
                <a:srgbClr val="000000">
                  <a:alpha val="38000"/>
                </a:srgbClr>
              </a:innerShdw>
            </a:effectLst>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nvGrpSpPr>
            <p:cNvPr id="70" name="Group 165"/>
            <p:cNvGrpSpPr/>
            <p:nvPr/>
          </p:nvGrpSpPr>
          <p:grpSpPr>
            <a:xfrm rot="3502563">
              <a:off x="5059057" y="2714807"/>
              <a:ext cx="658978" cy="591697"/>
              <a:chOff x="971551" y="0"/>
              <a:chExt cx="7200902" cy="6818311"/>
            </a:xfrm>
            <a:grpFill/>
          </p:grpSpPr>
          <p:sp>
            <p:nvSpPr>
              <p:cNvPr id="140"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41"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71" name="Group 171"/>
            <p:cNvGrpSpPr/>
            <p:nvPr/>
          </p:nvGrpSpPr>
          <p:grpSpPr>
            <a:xfrm rot="21312991" flipH="1">
              <a:off x="5180346" y="4696220"/>
              <a:ext cx="698708" cy="550196"/>
              <a:chOff x="971551" y="0"/>
              <a:chExt cx="7200902" cy="6818311"/>
            </a:xfrm>
            <a:grpFill/>
          </p:grpSpPr>
          <p:sp>
            <p:nvSpPr>
              <p:cNvPr id="138"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39"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sp>
          <p:nvSpPr>
            <p:cNvPr id="72" name="Freeform 9"/>
            <p:cNvSpPr>
              <a:spLocks/>
            </p:cNvSpPr>
            <p:nvPr/>
          </p:nvSpPr>
          <p:spPr bwMode="auto">
            <a:xfrm>
              <a:off x="4716637" y="4099556"/>
              <a:ext cx="1285555" cy="231133"/>
            </a:xfrm>
            <a:custGeom>
              <a:avLst/>
              <a:gdLst/>
              <a:ahLst/>
              <a:cxnLst>
                <a:cxn ang="0">
                  <a:pos x="2560" y="473"/>
                </a:cxn>
                <a:cxn ang="0">
                  <a:pos x="2412" y="404"/>
                </a:cxn>
                <a:cxn ang="0">
                  <a:pos x="2261" y="341"/>
                </a:cxn>
                <a:cxn ang="0">
                  <a:pos x="2107" y="283"/>
                </a:cxn>
                <a:cxn ang="0">
                  <a:pos x="1951" y="229"/>
                </a:cxn>
                <a:cxn ang="0">
                  <a:pos x="1874" y="205"/>
                </a:cxn>
                <a:cxn ang="0">
                  <a:pos x="1715" y="161"/>
                </a:cxn>
                <a:cxn ang="0">
                  <a:pos x="1554" y="126"/>
                </a:cxn>
                <a:cxn ang="0">
                  <a:pos x="1393" y="100"/>
                </a:cxn>
                <a:cxn ang="0">
                  <a:pos x="1313" y="92"/>
                </a:cxn>
                <a:cxn ang="0">
                  <a:pos x="1149" y="85"/>
                </a:cxn>
                <a:cxn ang="0">
                  <a:pos x="984" y="89"/>
                </a:cxn>
                <a:cxn ang="0">
                  <a:pos x="818" y="102"/>
                </a:cxn>
                <a:cxn ang="0">
                  <a:pos x="653" y="120"/>
                </a:cxn>
                <a:cxn ang="0">
                  <a:pos x="571" y="131"/>
                </a:cxn>
                <a:cxn ang="0">
                  <a:pos x="407" y="158"/>
                </a:cxn>
                <a:cxn ang="0">
                  <a:pos x="243" y="191"/>
                </a:cxn>
                <a:cxn ang="0">
                  <a:pos x="81" y="229"/>
                </a:cxn>
                <a:cxn ang="0">
                  <a:pos x="0" y="250"/>
                </a:cxn>
                <a:cxn ang="0">
                  <a:pos x="159" y="198"/>
                </a:cxn>
                <a:cxn ang="0">
                  <a:pos x="320" y="153"/>
                </a:cxn>
                <a:cxn ang="0">
                  <a:pos x="482" y="110"/>
                </a:cxn>
                <a:cxn ang="0">
                  <a:pos x="646" y="75"/>
                </a:cxn>
                <a:cxn ang="0">
                  <a:pos x="728" y="59"/>
                </a:cxn>
                <a:cxn ang="0">
                  <a:pos x="895" y="32"/>
                </a:cxn>
                <a:cxn ang="0">
                  <a:pos x="1061" y="13"/>
                </a:cxn>
                <a:cxn ang="0">
                  <a:pos x="1231" y="1"/>
                </a:cxn>
                <a:cxn ang="0">
                  <a:pos x="1317" y="0"/>
                </a:cxn>
                <a:cxn ang="0">
                  <a:pos x="1487" y="10"/>
                </a:cxn>
                <a:cxn ang="0">
                  <a:pos x="1656" y="30"/>
                </a:cxn>
                <a:cxn ang="0">
                  <a:pos x="1823" y="61"/>
                </a:cxn>
                <a:cxn ang="0">
                  <a:pos x="1989" y="97"/>
                </a:cxn>
                <a:cxn ang="0">
                  <a:pos x="2071" y="119"/>
                </a:cxn>
                <a:cxn ang="0">
                  <a:pos x="2234" y="165"/>
                </a:cxn>
                <a:cxn ang="0">
                  <a:pos x="2395" y="218"/>
                </a:cxn>
                <a:cxn ang="0">
                  <a:pos x="2556" y="276"/>
                </a:cxn>
                <a:cxn ang="0">
                  <a:pos x="2635" y="307"/>
                </a:cxn>
                <a:cxn ang="0">
                  <a:pos x="2652" y="315"/>
                </a:cxn>
                <a:cxn ang="0">
                  <a:pos x="2666" y="326"/>
                </a:cxn>
                <a:cxn ang="0">
                  <a:pos x="2677" y="341"/>
                </a:cxn>
                <a:cxn ang="0">
                  <a:pos x="2690" y="373"/>
                </a:cxn>
                <a:cxn ang="0">
                  <a:pos x="2693" y="390"/>
                </a:cxn>
                <a:cxn ang="0">
                  <a:pos x="2692" y="408"/>
                </a:cxn>
                <a:cxn ang="0">
                  <a:pos x="2686" y="425"/>
                </a:cxn>
                <a:cxn ang="0">
                  <a:pos x="2682" y="434"/>
                </a:cxn>
                <a:cxn ang="0">
                  <a:pos x="2672" y="449"/>
                </a:cxn>
                <a:cxn ang="0">
                  <a:pos x="2659" y="462"/>
                </a:cxn>
                <a:cxn ang="0">
                  <a:pos x="2638" y="476"/>
                </a:cxn>
                <a:cxn ang="0">
                  <a:pos x="2612" y="482"/>
                </a:cxn>
                <a:cxn ang="0">
                  <a:pos x="2594" y="483"/>
                </a:cxn>
                <a:cxn ang="0">
                  <a:pos x="2577" y="479"/>
                </a:cxn>
                <a:cxn ang="0">
                  <a:pos x="2567" y="476"/>
                </a:cxn>
                <a:cxn ang="0">
                  <a:pos x="2560" y="473"/>
                </a:cxn>
              </a:cxnLst>
              <a:rect l="0" t="0" r="r" b="b"/>
              <a:pathLst>
                <a:path w="2693" h="483">
                  <a:moveTo>
                    <a:pt x="2560" y="473"/>
                  </a:moveTo>
                  <a:lnTo>
                    <a:pt x="2560" y="473"/>
                  </a:lnTo>
                  <a:lnTo>
                    <a:pt x="2487" y="438"/>
                  </a:lnTo>
                  <a:lnTo>
                    <a:pt x="2412" y="404"/>
                  </a:lnTo>
                  <a:lnTo>
                    <a:pt x="2337" y="372"/>
                  </a:lnTo>
                  <a:lnTo>
                    <a:pt x="2261" y="341"/>
                  </a:lnTo>
                  <a:lnTo>
                    <a:pt x="2184" y="311"/>
                  </a:lnTo>
                  <a:lnTo>
                    <a:pt x="2107" y="283"/>
                  </a:lnTo>
                  <a:lnTo>
                    <a:pt x="2029" y="254"/>
                  </a:lnTo>
                  <a:lnTo>
                    <a:pt x="1951" y="229"/>
                  </a:lnTo>
                  <a:lnTo>
                    <a:pt x="1951" y="229"/>
                  </a:lnTo>
                  <a:lnTo>
                    <a:pt x="1874" y="205"/>
                  </a:lnTo>
                  <a:lnTo>
                    <a:pt x="1795" y="182"/>
                  </a:lnTo>
                  <a:lnTo>
                    <a:pt x="1715" y="161"/>
                  </a:lnTo>
                  <a:lnTo>
                    <a:pt x="1635" y="141"/>
                  </a:lnTo>
                  <a:lnTo>
                    <a:pt x="1554" y="126"/>
                  </a:lnTo>
                  <a:lnTo>
                    <a:pt x="1474" y="112"/>
                  </a:lnTo>
                  <a:lnTo>
                    <a:pt x="1393" y="100"/>
                  </a:lnTo>
                  <a:lnTo>
                    <a:pt x="1313" y="92"/>
                  </a:lnTo>
                  <a:lnTo>
                    <a:pt x="1313" y="92"/>
                  </a:lnTo>
                  <a:lnTo>
                    <a:pt x="1231" y="88"/>
                  </a:lnTo>
                  <a:lnTo>
                    <a:pt x="1149" y="85"/>
                  </a:lnTo>
                  <a:lnTo>
                    <a:pt x="1067" y="86"/>
                  </a:lnTo>
                  <a:lnTo>
                    <a:pt x="984" y="89"/>
                  </a:lnTo>
                  <a:lnTo>
                    <a:pt x="902" y="95"/>
                  </a:lnTo>
                  <a:lnTo>
                    <a:pt x="818" y="102"/>
                  </a:lnTo>
                  <a:lnTo>
                    <a:pt x="736" y="110"/>
                  </a:lnTo>
                  <a:lnTo>
                    <a:pt x="653" y="120"/>
                  </a:lnTo>
                  <a:lnTo>
                    <a:pt x="653" y="120"/>
                  </a:lnTo>
                  <a:lnTo>
                    <a:pt x="571" y="131"/>
                  </a:lnTo>
                  <a:lnTo>
                    <a:pt x="489" y="144"/>
                  </a:lnTo>
                  <a:lnTo>
                    <a:pt x="407" y="158"/>
                  </a:lnTo>
                  <a:lnTo>
                    <a:pt x="325" y="174"/>
                  </a:lnTo>
                  <a:lnTo>
                    <a:pt x="243" y="191"/>
                  </a:lnTo>
                  <a:lnTo>
                    <a:pt x="161" y="209"/>
                  </a:lnTo>
                  <a:lnTo>
                    <a:pt x="81" y="229"/>
                  </a:lnTo>
                  <a:lnTo>
                    <a:pt x="0" y="250"/>
                  </a:lnTo>
                  <a:lnTo>
                    <a:pt x="0" y="250"/>
                  </a:lnTo>
                  <a:lnTo>
                    <a:pt x="80" y="223"/>
                  </a:lnTo>
                  <a:lnTo>
                    <a:pt x="159" y="198"/>
                  </a:lnTo>
                  <a:lnTo>
                    <a:pt x="239" y="174"/>
                  </a:lnTo>
                  <a:lnTo>
                    <a:pt x="320" y="153"/>
                  </a:lnTo>
                  <a:lnTo>
                    <a:pt x="400" y="130"/>
                  </a:lnTo>
                  <a:lnTo>
                    <a:pt x="482" y="110"/>
                  </a:lnTo>
                  <a:lnTo>
                    <a:pt x="564" y="92"/>
                  </a:lnTo>
                  <a:lnTo>
                    <a:pt x="646" y="75"/>
                  </a:lnTo>
                  <a:lnTo>
                    <a:pt x="646" y="75"/>
                  </a:lnTo>
                  <a:lnTo>
                    <a:pt x="728" y="59"/>
                  </a:lnTo>
                  <a:lnTo>
                    <a:pt x="811" y="45"/>
                  </a:lnTo>
                  <a:lnTo>
                    <a:pt x="895" y="32"/>
                  </a:lnTo>
                  <a:lnTo>
                    <a:pt x="978" y="21"/>
                  </a:lnTo>
                  <a:lnTo>
                    <a:pt x="1061" y="13"/>
                  </a:lnTo>
                  <a:lnTo>
                    <a:pt x="1146" y="6"/>
                  </a:lnTo>
                  <a:lnTo>
                    <a:pt x="1231" y="1"/>
                  </a:lnTo>
                  <a:lnTo>
                    <a:pt x="1317" y="0"/>
                  </a:lnTo>
                  <a:lnTo>
                    <a:pt x="1317" y="0"/>
                  </a:lnTo>
                  <a:lnTo>
                    <a:pt x="1402" y="3"/>
                  </a:lnTo>
                  <a:lnTo>
                    <a:pt x="1487" y="10"/>
                  </a:lnTo>
                  <a:lnTo>
                    <a:pt x="1571" y="18"/>
                  </a:lnTo>
                  <a:lnTo>
                    <a:pt x="1656" y="30"/>
                  </a:lnTo>
                  <a:lnTo>
                    <a:pt x="1739" y="44"/>
                  </a:lnTo>
                  <a:lnTo>
                    <a:pt x="1823" y="61"/>
                  </a:lnTo>
                  <a:lnTo>
                    <a:pt x="1906" y="78"/>
                  </a:lnTo>
                  <a:lnTo>
                    <a:pt x="1989" y="97"/>
                  </a:lnTo>
                  <a:lnTo>
                    <a:pt x="1989" y="97"/>
                  </a:lnTo>
                  <a:lnTo>
                    <a:pt x="2071" y="119"/>
                  </a:lnTo>
                  <a:lnTo>
                    <a:pt x="2153" y="141"/>
                  </a:lnTo>
                  <a:lnTo>
                    <a:pt x="2234" y="165"/>
                  </a:lnTo>
                  <a:lnTo>
                    <a:pt x="2314" y="191"/>
                  </a:lnTo>
                  <a:lnTo>
                    <a:pt x="2395" y="218"/>
                  </a:lnTo>
                  <a:lnTo>
                    <a:pt x="2475" y="246"/>
                  </a:lnTo>
                  <a:lnTo>
                    <a:pt x="2556" y="276"/>
                  </a:lnTo>
                  <a:lnTo>
                    <a:pt x="2635" y="307"/>
                  </a:lnTo>
                  <a:lnTo>
                    <a:pt x="2635" y="307"/>
                  </a:lnTo>
                  <a:lnTo>
                    <a:pt x="2644" y="311"/>
                  </a:lnTo>
                  <a:lnTo>
                    <a:pt x="2652" y="315"/>
                  </a:lnTo>
                  <a:lnTo>
                    <a:pt x="2659" y="321"/>
                  </a:lnTo>
                  <a:lnTo>
                    <a:pt x="2666" y="326"/>
                  </a:lnTo>
                  <a:lnTo>
                    <a:pt x="2672" y="333"/>
                  </a:lnTo>
                  <a:lnTo>
                    <a:pt x="2677" y="341"/>
                  </a:lnTo>
                  <a:lnTo>
                    <a:pt x="2686" y="356"/>
                  </a:lnTo>
                  <a:lnTo>
                    <a:pt x="2690" y="373"/>
                  </a:lnTo>
                  <a:lnTo>
                    <a:pt x="2692" y="381"/>
                  </a:lnTo>
                  <a:lnTo>
                    <a:pt x="2693" y="390"/>
                  </a:lnTo>
                  <a:lnTo>
                    <a:pt x="2693" y="398"/>
                  </a:lnTo>
                  <a:lnTo>
                    <a:pt x="2692" y="408"/>
                  </a:lnTo>
                  <a:lnTo>
                    <a:pt x="2689" y="417"/>
                  </a:lnTo>
                  <a:lnTo>
                    <a:pt x="2686" y="425"/>
                  </a:lnTo>
                  <a:lnTo>
                    <a:pt x="2686" y="425"/>
                  </a:lnTo>
                  <a:lnTo>
                    <a:pt x="2682" y="434"/>
                  </a:lnTo>
                  <a:lnTo>
                    <a:pt x="2677" y="442"/>
                  </a:lnTo>
                  <a:lnTo>
                    <a:pt x="2672" y="449"/>
                  </a:lnTo>
                  <a:lnTo>
                    <a:pt x="2666" y="456"/>
                  </a:lnTo>
                  <a:lnTo>
                    <a:pt x="2659" y="462"/>
                  </a:lnTo>
                  <a:lnTo>
                    <a:pt x="2653" y="468"/>
                  </a:lnTo>
                  <a:lnTo>
                    <a:pt x="2638" y="476"/>
                  </a:lnTo>
                  <a:lnTo>
                    <a:pt x="2621" y="480"/>
                  </a:lnTo>
                  <a:lnTo>
                    <a:pt x="2612" y="482"/>
                  </a:lnTo>
                  <a:lnTo>
                    <a:pt x="2603" y="483"/>
                  </a:lnTo>
                  <a:lnTo>
                    <a:pt x="2594" y="483"/>
                  </a:lnTo>
                  <a:lnTo>
                    <a:pt x="2586" y="482"/>
                  </a:lnTo>
                  <a:lnTo>
                    <a:pt x="2577" y="479"/>
                  </a:lnTo>
                  <a:lnTo>
                    <a:pt x="2567" y="476"/>
                  </a:lnTo>
                  <a:lnTo>
                    <a:pt x="2567" y="476"/>
                  </a:lnTo>
                  <a:lnTo>
                    <a:pt x="2562" y="473"/>
                  </a:lnTo>
                  <a:lnTo>
                    <a:pt x="2560" y="473"/>
                  </a:lnTo>
                  <a:close/>
                </a:path>
              </a:pathLst>
            </a:custGeom>
            <a:grpFill/>
            <a:ln w="9525">
              <a:noFill/>
              <a:round/>
              <a:headEnd/>
              <a:tailEnd/>
            </a:ln>
            <a:effectLst>
              <a:innerShdw blurRad="63500" dist="50800" dir="3600000">
                <a:srgbClr val="000000">
                  <a:alpha val="38000"/>
                </a:srgbClr>
              </a:innerShdw>
            </a:effectLst>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73" name="Freeform 7"/>
            <p:cNvSpPr>
              <a:spLocks/>
            </p:cNvSpPr>
            <p:nvPr/>
          </p:nvSpPr>
          <p:spPr bwMode="auto">
            <a:xfrm>
              <a:off x="5669347" y="589352"/>
              <a:ext cx="426652" cy="5227234"/>
            </a:xfrm>
            <a:custGeom>
              <a:avLst/>
              <a:gdLst/>
              <a:ahLst/>
              <a:cxnLst>
                <a:cxn ang="0">
                  <a:pos x="85" y="8177"/>
                </a:cxn>
                <a:cxn ang="0">
                  <a:pos x="198" y="7659"/>
                </a:cxn>
                <a:cxn ang="0">
                  <a:pos x="268" y="7269"/>
                </a:cxn>
                <a:cxn ang="0">
                  <a:pos x="336" y="6747"/>
                </a:cxn>
                <a:cxn ang="0">
                  <a:pos x="357" y="6422"/>
                </a:cxn>
                <a:cxn ang="0">
                  <a:pos x="357" y="6228"/>
                </a:cxn>
                <a:cxn ang="0">
                  <a:pos x="342" y="6039"/>
                </a:cxn>
                <a:cxn ang="0">
                  <a:pos x="315" y="5888"/>
                </a:cxn>
                <a:cxn ang="0">
                  <a:pos x="275" y="5719"/>
                </a:cxn>
                <a:cxn ang="0">
                  <a:pos x="203" y="5320"/>
                </a:cxn>
                <a:cxn ang="0">
                  <a:pos x="147" y="4918"/>
                </a:cxn>
                <a:cxn ang="0">
                  <a:pos x="87" y="4383"/>
                </a:cxn>
                <a:cxn ang="0">
                  <a:pos x="52" y="3982"/>
                </a:cxn>
                <a:cxn ang="0">
                  <a:pos x="18" y="3445"/>
                </a:cxn>
                <a:cxn ang="0">
                  <a:pos x="4" y="3042"/>
                </a:cxn>
                <a:cxn ang="0">
                  <a:pos x="3" y="2504"/>
                </a:cxn>
                <a:cxn ang="0">
                  <a:pos x="22" y="2100"/>
                </a:cxn>
                <a:cxn ang="0">
                  <a:pos x="61" y="1765"/>
                </a:cxn>
                <a:cxn ang="0">
                  <a:pos x="99" y="1564"/>
                </a:cxn>
                <a:cxn ang="0">
                  <a:pos x="134" y="1433"/>
                </a:cxn>
                <a:cxn ang="0">
                  <a:pos x="179" y="1306"/>
                </a:cxn>
                <a:cxn ang="0">
                  <a:pos x="257" y="1051"/>
                </a:cxn>
                <a:cxn ang="0">
                  <a:pos x="299" y="856"/>
                </a:cxn>
                <a:cxn ang="0">
                  <a:pos x="333" y="592"/>
                </a:cxn>
                <a:cxn ang="0">
                  <a:pos x="336" y="393"/>
                </a:cxn>
                <a:cxn ang="0">
                  <a:pos x="316" y="194"/>
                </a:cxn>
                <a:cxn ang="0">
                  <a:pos x="288" y="64"/>
                </a:cxn>
                <a:cxn ang="0">
                  <a:pos x="280" y="31"/>
                </a:cxn>
                <a:cxn ang="0">
                  <a:pos x="318" y="160"/>
                </a:cxn>
                <a:cxn ang="0">
                  <a:pos x="345" y="325"/>
                </a:cxn>
                <a:cxn ang="0">
                  <a:pos x="357" y="526"/>
                </a:cxn>
                <a:cxn ang="0">
                  <a:pos x="340" y="795"/>
                </a:cxn>
                <a:cxn ang="0">
                  <a:pos x="296" y="1061"/>
                </a:cxn>
                <a:cxn ang="0">
                  <a:pos x="247" y="1257"/>
                </a:cxn>
                <a:cxn ang="0">
                  <a:pos x="198" y="1417"/>
                </a:cxn>
                <a:cxn ang="0">
                  <a:pos x="158" y="1577"/>
                </a:cxn>
                <a:cxn ang="0">
                  <a:pos x="130" y="1773"/>
                </a:cxn>
                <a:cxn ang="0">
                  <a:pos x="104" y="2104"/>
                </a:cxn>
                <a:cxn ang="0">
                  <a:pos x="100" y="2504"/>
                </a:cxn>
                <a:cxn ang="0">
                  <a:pos x="121" y="3036"/>
                </a:cxn>
                <a:cxn ang="0">
                  <a:pos x="151" y="3436"/>
                </a:cxn>
                <a:cxn ang="0">
                  <a:pos x="205" y="3966"/>
                </a:cxn>
                <a:cxn ang="0">
                  <a:pos x="256" y="4363"/>
                </a:cxn>
                <a:cxn ang="0">
                  <a:pos x="335" y="4892"/>
                </a:cxn>
                <a:cxn ang="0">
                  <a:pos x="405" y="5284"/>
                </a:cxn>
                <a:cxn ang="0">
                  <a:pos x="507" y="5734"/>
                </a:cxn>
                <a:cxn ang="0">
                  <a:pos x="544" y="5864"/>
                </a:cxn>
                <a:cxn ang="0">
                  <a:pos x="573" y="6005"/>
                </a:cxn>
                <a:cxn ang="0">
                  <a:pos x="597" y="6215"/>
                </a:cxn>
                <a:cxn ang="0">
                  <a:pos x="604" y="6423"/>
                </a:cxn>
                <a:cxn ang="0">
                  <a:pos x="597" y="6766"/>
                </a:cxn>
                <a:cxn ang="0">
                  <a:pos x="547" y="7309"/>
                </a:cxn>
                <a:cxn ang="0">
                  <a:pos x="490" y="7712"/>
                </a:cxn>
                <a:cxn ang="0">
                  <a:pos x="395" y="8246"/>
                </a:cxn>
                <a:cxn ang="0">
                  <a:pos x="335" y="8528"/>
                </a:cxn>
                <a:cxn ang="0">
                  <a:pos x="302" y="8583"/>
                </a:cxn>
                <a:cxn ang="0">
                  <a:pos x="253" y="8623"/>
                </a:cxn>
                <a:cxn ang="0">
                  <a:pos x="192" y="8640"/>
                </a:cxn>
                <a:cxn ang="0">
                  <a:pos x="144" y="8636"/>
                </a:cxn>
                <a:cxn ang="0">
                  <a:pos x="83" y="8610"/>
                </a:cxn>
                <a:cxn ang="0">
                  <a:pos x="41" y="8565"/>
                </a:cxn>
                <a:cxn ang="0">
                  <a:pos x="17" y="8506"/>
                </a:cxn>
                <a:cxn ang="0">
                  <a:pos x="18" y="8441"/>
                </a:cxn>
              </a:cxnLst>
              <a:rect l="0" t="0" r="r" b="b"/>
              <a:pathLst>
                <a:path w="606" h="8640">
                  <a:moveTo>
                    <a:pt x="21" y="8432"/>
                  </a:moveTo>
                  <a:lnTo>
                    <a:pt x="21" y="8432"/>
                  </a:lnTo>
                  <a:lnTo>
                    <a:pt x="54" y="8305"/>
                  </a:lnTo>
                  <a:lnTo>
                    <a:pt x="85" y="8177"/>
                  </a:lnTo>
                  <a:lnTo>
                    <a:pt x="114" y="8048"/>
                  </a:lnTo>
                  <a:lnTo>
                    <a:pt x="144" y="7919"/>
                  </a:lnTo>
                  <a:lnTo>
                    <a:pt x="171" y="7789"/>
                  </a:lnTo>
                  <a:lnTo>
                    <a:pt x="198" y="7659"/>
                  </a:lnTo>
                  <a:lnTo>
                    <a:pt x="223" y="7529"/>
                  </a:lnTo>
                  <a:lnTo>
                    <a:pt x="246" y="7399"/>
                  </a:lnTo>
                  <a:lnTo>
                    <a:pt x="246" y="7399"/>
                  </a:lnTo>
                  <a:lnTo>
                    <a:pt x="268" y="7269"/>
                  </a:lnTo>
                  <a:lnTo>
                    <a:pt x="288" y="7139"/>
                  </a:lnTo>
                  <a:lnTo>
                    <a:pt x="306" y="7008"/>
                  </a:lnTo>
                  <a:lnTo>
                    <a:pt x="323" y="6878"/>
                  </a:lnTo>
                  <a:lnTo>
                    <a:pt x="336" y="6747"/>
                  </a:lnTo>
                  <a:lnTo>
                    <a:pt x="347" y="6617"/>
                  </a:lnTo>
                  <a:lnTo>
                    <a:pt x="352" y="6552"/>
                  </a:lnTo>
                  <a:lnTo>
                    <a:pt x="354" y="6487"/>
                  </a:lnTo>
                  <a:lnTo>
                    <a:pt x="357" y="6422"/>
                  </a:lnTo>
                  <a:lnTo>
                    <a:pt x="359" y="6357"/>
                  </a:lnTo>
                  <a:lnTo>
                    <a:pt x="359" y="6357"/>
                  </a:lnTo>
                  <a:lnTo>
                    <a:pt x="359" y="6292"/>
                  </a:lnTo>
                  <a:lnTo>
                    <a:pt x="357" y="6228"/>
                  </a:lnTo>
                  <a:lnTo>
                    <a:pt x="353" y="6165"/>
                  </a:lnTo>
                  <a:lnTo>
                    <a:pt x="349" y="6101"/>
                  </a:lnTo>
                  <a:lnTo>
                    <a:pt x="349" y="6101"/>
                  </a:lnTo>
                  <a:lnTo>
                    <a:pt x="342" y="6039"/>
                  </a:lnTo>
                  <a:lnTo>
                    <a:pt x="333" y="5977"/>
                  </a:lnTo>
                  <a:lnTo>
                    <a:pt x="333" y="5977"/>
                  </a:lnTo>
                  <a:lnTo>
                    <a:pt x="322" y="5917"/>
                  </a:lnTo>
                  <a:lnTo>
                    <a:pt x="315" y="5888"/>
                  </a:lnTo>
                  <a:lnTo>
                    <a:pt x="306" y="5855"/>
                  </a:lnTo>
                  <a:lnTo>
                    <a:pt x="306" y="5855"/>
                  </a:lnTo>
                  <a:lnTo>
                    <a:pt x="291" y="5787"/>
                  </a:lnTo>
                  <a:lnTo>
                    <a:pt x="275" y="5719"/>
                  </a:lnTo>
                  <a:lnTo>
                    <a:pt x="263" y="5653"/>
                  </a:lnTo>
                  <a:lnTo>
                    <a:pt x="250" y="5587"/>
                  </a:lnTo>
                  <a:lnTo>
                    <a:pt x="226" y="5452"/>
                  </a:lnTo>
                  <a:lnTo>
                    <a:pt x="203" y="5320"/>
                  </a:lnTo>
                  <a:lnTo>
                    <a:pt x="203" y="5320"/>
                  </a:lnTo>
                  <a:lnTo>
                    <a:pt x="183" y="5185"/>
                  </a:lnTo>
                  <a:lnTo>
                    <a:pt x="165" y="5053"/>
                  </a:lnTo>
                  <a:lnTo>
                    <a:pt x="147" y="4918"/>
                  </a:lnTo>
                  <a:lnTo>
                    <a:pt x="131" y="4784"/>
                  </a:lnTo>
                  <a:lnTo>
                    <a:pt x="116" y="4651"/>
                  </a:lnTo>
                  <a:lnTo>
                    <a:pt x="100" y="4517"/>
                  </a:lnTo>
                  <a:lnTo>
                    <a:pt x="87" y="4383"/>
                  </a:lnTo>
                  <a:lnTo>
                    <a:pt x="75" y="4250"/>
                  </a:lnTo>
                  <a:lnTo>
                    <a:pt x="75" y="4250"/>
                  </a:lnTo>
                  <a:lnTo>
                    <a:pt x="63" y="4116"/>
                  </a:lnTo>
                  <a:lnTo>
                    <a:pt x="52" y="3982"/>
                  </a:lnTo>
                  <a:lnTo>
                    <a:pt x="42" y="3847"/>
                  </a:lnTo>
                  <a:lnTo>
                    <a:pt x="32" y="3713"/>
                  </a:lnTo>
                  <a:lnTo>
                    <a:pt x="25" y="3579"/>
                  </a:lnTo>
                  <a:lnTo>
                    <a:pt x="18" y="3445"/>
                  </a:lnTo>
                  <a:lnTo>
                    <a:pt x="13" y="3310"/>
                  </a:lnTo>
                  <a:lnTo>
                    <a:pt x="7" y="3176"/>
                  </a:lnTo>
                  <a:lnTo>
                    <a:pt x="7" y="3176"/>
                  </a:lnTo>
                  <a:lnTo>
                    <a:pt x="4" y="3042"/>
                  </a:lnTo>
                  <a:lnTo>
                    <a:pt x="1" y="2906"/>
                  </a:lnTo>
                  <a:lnTo>
                    <a:pt x="0" y="2772"/>
                  </a:lnTo>
                  <a:lnTo>
                    <a:pt x="1" y="2638"/>
                  </a:lnTo>
                  <a:lnTo>
                    <a:pt x="3" y="2504"/>
                  </a:lnTo>
                  <a:lnTo>
                    <a:pt x="7" y="2368"/>
                  </a:lnTo>
                  <a:lnTo>
                    <a:pt x="14" y="2234"/>
                  </a:lnTo>
                  <a:lnTo>
                    <a:pt x="22" y="2100"/>
                  </a:lnTo>
                  <a:lnTo>
                    <a:pt x="22" y="2100"/>
                  </a:lnTo>
                  <a:lnTo>
                    <a:pt x="35" y="1965"/>
                  </a:lnTo>
                  <a:lnTo>
                    <a:pt x="42" y="1898"/>
                  </a:lnTo>
                  <a:lnTo>
                    <a:pt x="51" y="1831"/>
                  </a:lnTo>
                  <a:lnTo>
                    <a:pt x="61" y="1765"/>
                  </a:lnTo>
                  <a:lnTo>
                    <a:pt x="72" y="1697"/>
                  </a:lnTo>
                  <a:lnTo>
                    <a:pt x="85" y="1631"/>
                  </a:lnTo>
                  <a:lnTo>
                    <a:pt x="99" y="1564"/>
                  </a:lnTo>
                  <a:lnTo>
                    <a:pt x="99" y="1564"/>
                  </a:lnTo>
                  <a:lnTo>
                    <a:pt x="116" y="1498"/>
                  </a:lnTo>
                  <a:lnTo>
                    <a:pt x="124" y="1465"/>
                  </a:lnTo>
                  <a:lnTo>
                    <a:pt x="134" y="1433"/>
                  </a:lnTo>
                  <a:lnTo>
                    <a:pt x="134" y="1433"/>
                  </a:lnTo>
                  <a:lnTo>
                    <a:pt x="145" y="1400"/>
                  </a:lnTo>
                  <a:lnTo>
                    <a:pt x="157" y="1369"/>
                  </a:lnTo>
                  <a:lnTo>
                    <a:pt x="179" y="1306"/>
                  </a:lnTo>
                  <a:lnTo>
                    <a:pt x="179" y="1306"/>
                  </a:lnTo>
                  <a:lnTo>
                    <a:pt x="200" y="1243"/>
                  </a:lnTo>
                  <a:lnTo>
                    <a:pt x="220" y="1180"/>
                  </a:lnTo>
                  <a:lnTo>
                    <a:pt x="239" y="1116"/>
                  </a:lnTo>
                  <a:lnTo>
                    <a:pt x="257" y="1051"/>
                  </a:lnTo>
                  <a:lnTo>
                    <a:pt x="257" y="1051"/>
                  </a:lnTo>
                  <a:lnTo>
                    <a:pt x="272" y="986"/>
                  </a:lnTo>
                  <a:lnTo>
                    <a:pt x="287" y="921"/>
                  </a:lnTo>
                  <a:lnTo>
                    <a:pt x="299" y="856"/>
                  </a:lnTo>
                  <a:lnTo>
                    <a:pt x="311" y="791"/>
                  </a:lnTo>
                  <a:lnTo>
                    <a:pt x="321" y="725"/>
                  </a:lnTo>
                  <a:lnTo>
                    <a:pt x="328" y="658"/>
                  </a:lnTo>
                  <a:lnTo>
                    <a:pt x="333" y="592"/>
                  </a:lnTo>
                  <a:lnTo>
                    <a:pt x="336" y="526"/>
                  </a:lnTo>
                  <a:lnTo>
                    <a:pt x="336" y="526"/>
                  </a:lnTo>
                  <a:lnTo>
                    <a:pt x="337" y="459"/>
                  </a:lnTo>
                  <a:lnTo>
                    <a:pt x="336" y="393"/>
                  </a:lnTo>
                  <a:lnTo>
                    <a:pt x="332" y="326"/>
                  </a:lnTo>
                  <a:lnTo>
                    <a:pt x="326" y="260"/>
                  </a:lnTo>
                  <a:lnTo>
                    <a:pt x="326" y="260"/>
                  </a:lnTo>
                  <a:lnTo>
                    <a:pt x="316" y="194"/>
                  </a:lnTo>
                  <a:lnTo>
                    <a:pt x="311" y="161"/>
                  </a:lnTo>
                  <a:lnTo>
                    <a:pt x="305" y="127"/>
                  </a:lnTo>
                  <a:lnTo>
                    <a:pt x="296" y="95"/>
                  </a:lnTo>
                  <a:lnTo>
                    <a:pt x="288" y="64"/>
                  </a:lnTo>
                  <a:lnTo>
                    <a:pt x="278" y="31"/>
                  </a:lnTo>
                  <a:lnTo>
                    <a:pt x="267" y="0"/>
                  </a:lnTo>
                  <a:lnTo>
                    <a:pt x="267" y="0"/>
                  </a:lnTo>
                  <a:lnTo>
                    <a:pt x="280" y="31"/>
                  </a:lnTo>
                  <a:lnTo>
                    <a:pt x="291" y="62"/>
                  </a:lnTo>
                  <a:lnTo>
                    <a:pt x="301" y="95"/>
                  </a:lnTo>
                  <a:lnTo>
                    <a:pt x="309" y="127"/>
                  </a:lnTo>
                  <a:lnTo>
                    <a:pt x="318" y="160"/>
                  </a:lnTo>
                  <a:lnTo>
                    <a:pt x="325" y="192"/>
                  </a:lnTo>
                  <a:lnTo>
                    <a:pt x="336" y="259"/>
                  </a:lnTo>
                  <a:lnTo>
                    <a:pt x="336" y="259"/>
                  </a:lnTo>
                  <a:lnTo>
                    <a:pt x="345" y="325"/>
                  </a:lnTo>
                  <a:lnTo>
                    <a:pt x="352" y="391"/>
                  </a:lnTo>
                  <a:lnTo>
                    <a:pt x="356" y="459"/>
                  </a:lnTo>
                  <a:lnTo>
                    <a:pt x="357" y="526"/>
                  </a:lnTo>
                  <a:lnTo>
                    <a:pt x="357" y="526"/>
                  </a:lnTo>
                  <a:lnTo>
                    <a:pt x="356" y="593"/>
                  </a:lnTo>
                  <a:lnTo>
                    <a:pt x="353" y="661"/>
                  </a:lnTo>
                  <a:lnTo>
                    <a:pt x="347" y="728"/>
                  </a:lnTo>
                  <a:lnTo>
                    <a:pt x="340" y="795"/>
                  </a:lnTo>
                  <a:lnTo>
                    <a:pt x="332" y="862"/>
                  </a:lnTo>
                  <a:lnTo>
                    <a:pt x="322" y="928"/>
                  </a:lnTo>
                  <a:lnTo>
                    <a:pt x="311" y="995"/>
                  </a:lnTo>
                  <a:lnTo>
                    <a:pt x="296" y="1061"/>
                  </a:lnTo>
                  <a:lnTo>
                    <a:pt x="296" y="1061"/>
                  </a:lnTo>
                  <a:lnTo>
                    <a:pt x="281" y="1126"/>
                  </a:lnTo>
                  <a:lnTo>
                    <a:pt x="265" y="1193"/>
                  </a:lnTo>
                  <a:lnTo>
                    <a:pt x="247" y="1257"/>
                  </a:lnTo>
                  <a:lnTo>
                    <a:pt x="227" y="1322"/>
                  </a:lnTo>
                  <a:lnTo>
                    <a:pt x="227" y="1322"/>
                  </a:lnTo>
                  <a:lnTo>
                    <a:pt x="207" y="1386"/>
                  </a:lnTo>
                  <a:lnTo>
                    <a:pt x="198" y="1417"/>
                  </a:lnTo>
                  <a:lnTo>
                    <a:pt x="188" y="1448"/>
                  </a:lnTo>
                  <a:lnTo>
                    <a:pt x="188" y="1448"/>
                  </a:lnTo>
                  <a:lnTo>
                    <a:pt x="172" y="1513"/>
                  </a:lnTo>
                  <a:lnTo>
                    <a:pt x="158" y="1577"/>
                  </a:lnTo>
                  <a:lnTo>
                    <a:pt x="158" y="1577"/>
                  </a:lnTo>
                  <a:lnTo>
                    <a:pt x="147" y="1642"/>
                  </a:lnTo>
                  <a:lnTo>
                    <a:pt x="137" y="1708"/>
                  </a:lnTo>
                  <a:lnTo>
                    <a:pt x="130" y="1773"/>
                  </a:lnTo>
                  <a:lnTo>
                    <a:pt x="123" y="1840"/>
                  </a:lnTo>
                  <a:lnTo>
                    <a:pt x="116" y="1906"/>
                  </a:lnTo>
                  <a:lnTo>
                    <a:pt x="111" y="1971"/>
                  </a:lnTo>
                  <a:lnTo>
                    <a:pt x="104" y="2104"/>
                  </a:lnTo>
                  <a:lnTo>
                    <a:pt x="104" y="2104"/>
                  </a:lnTo>
                  <a:lnTo>
                    <a:pt x="102" y="2238"/>
                  </a:lnTo>
                  <a:lnTo>
                    <a:pt x="100" y="2371"/>
                  </a:lnTo>
                  <a:lnTo>
                    <a:pt x="100" y="2504"/>
                  </a:lnTo>
                  <a:lnTo>
                    <a:pt x="103" y="2637"/>
                  </a:lnTo>
                  <a:lnTo>
                    <a:pt x="107" y="2771"/>
                  </a:lnTo>
                  <a:lnTo>
                    <a:pt x="114" y="2904"/>
                  </a:lnTo>
                  <a:lnTo>
                    <a:pt x="121" y="3036"/>
                  </a:lnTo>
                  <a:lnTo>
                    <a:pt x="130" y="3169"/>
                  </a:lnTo>
                  <a:lnTo>
                    <a:pt x="130" y="3169"/>
                  </a:lnTo>
                  <a:lnTo>
                    <a:pt x="140" y="3303"/>
                  </a:lnTo>
                  <a:lnTo>
                    <a:pt x="151" y="3436"/>
                  </a:lnTo>
                  <a:lnTo>
                    <a:pt x="162" y="3569"/>
                  </a:lnTo>
                  <a:lnTo>
                    <a:pt x="176" y="3702"/>
                  </a:lnTo>
                  <a:lnTo>
                    <a:pt x="191" y="3835"/>
                  </a:lnTo>
                  <a:lnTo>
                    <a:pt x="205" y="3966"/>
                  </a:lnTo>
                  <a:lnTo>
                    <a:pt x="220" y="4099"/>
                  </a:lnTo>
                  <a:lnTo>
                    <a:pt x="237" y="4232"/>
                  </a:lnTo>
                  <a:lnTo>
                    <a:pt x="237" y="4232"/>
                  </a:lnTo>
                  <a:lnTo>
                    <a:pt x="256" y="4363"/>
                  </a:lnTo>
                  <a:lnTo>
                    <a:pt x="274" y="4496"/>
                  </a:lnTo>
                  <a:lnTo>
                    <a:pt x="292" y="4627"/>
                  </a:lnTo>
                  <a:lnTo>
                    <a:pt x="313" y="4760"/>
                  </a:lnTo>
                  <a:lnTo>
                    <a:pt x="335" y="4892"/>
                  </a:lnTo>
                  <a:lnTo>
                    <a:pt x="357" y="5022"/>
                  </a:lnTo>
                  <a:lnTo>
                    <a:pt x="381" y="5153"/>
                  </a:lnTo>
                  <a:lnTo>
                    <a:pt x="405" y="5284"/>
                  </a:lnTo>
                  <a:lnTo>
                    <a:pt x="405" y="5284"/>
                  </a:lnTo>
                  <a:lnTo>
                    <a:pt x="432" y="5413"/>
                  </a:lnTo>
                  <a:lnTo>
                    <a:pt x="460" y="5543"/>
                  </a:lnTo>
                  <a:lnTo>
                    <a:pt x="490" y="5670"/>
                  </a:lnTo>
                  <a:lnTo>
                    <a:pt x="507" y="5734"/>
                  </a:lnTo>
                  <a:lnTo>
                    <a:pt x="524" y="5796"/>
                  </a:lnTo>
                  <a:lnTo>
                    <a:pt x="534" y="5828"/>
                  </a:lnTo>
                  <a:lnTo>
                    <a:pt x="544" y="5864"/>
                  </a:lnTo>
                  <a:lnTo>
                    <a:pt x="544" y="5864"/>
                  </a:lnTo>
                  <a:lnTo>
                    <a:pt x="552" y="5899"/>
                  </a:lnTo>
                  <a:lnTo>
                    <a:pt x="559" y="5934"/>
                  </a:lnTo>
                  <a:lnTo>
                    <a:pt x="559" y="5934"/>
                  </a:lnTo>
                  <a:lnTo>
                    <a:pt x="573" y="6005"/>
                  </a:lnTo>
                  <a:lnTo>
                    <a:pt x="583" y="6076"/>
                  </a:lnTo>
                  <a:lnTo>
                    <a:pt x="583" y="6076"/>
                  </a:lnTo>
                  <a:lnTo>
                    <a:pt x="590" y="6145"/>
                  </a:lnTo>
                  <a:lnTo>
                    <a:pt x="597" y="6215"/>
                  </a:lnTo>
                  <a:lnTo>
                    <a:pt x="602" y="6285"/>
                  </a:lnTo>
                  <a:lnTo>
                    <a:pt x="604" y="6354"/>
                  </a:lnTo>
                  <a:lnTo>
                    <a:pt x="604" y="6354"/>
                  </a:lnTo>
                  <a:lnTo>
                    <a:pt x="604" y="6423"/>
                  </a:lnTo>
                  <a:lnTo>
                    <a:pt x="606" y="6492"/>
                  </a:lnTo>
                  <a:lnTo>
                    <a:pt x="604" y="6562"/>
                  </a:lnTo>
                  <a:lnTo>
                    <a:pt x="603" y="6629"/>
                  </a:lnTo>
                  <a:lnTo>
                    <a:pt x="597" y="6766"/>
                  </a:lnTo>
                  <a:lnTo>
                    <a:pt x="588" y="6902"/>
                  </a:lnTo>
                  <a:lnTo>
                    <a:pt x="576" y="7039"/>
                  </a:lnTo>
                  <a:lnTo>
                    <a:pt x="562" y="7173"/>
                  </a:lnTo>
                  <a:lnTo>
                    <a:pt x="547" y="7309"/>
                  </a:lnTo>
                  <a:lnTo>
                    <a:pt x="530" y="7443"/>
                  </a:lnTo>
                  <a:lnTo>
                    <a:pt x="530" y="7443"/>
                  </a:lnTo>
                  <a:lnTo>
                    <a:pt x="511" y="7577"/>
                  </a:lnTo>
                  <a:lnTo>
                    <a:pt x="490" y="7712"/>
                  </a:lnTo>
                  <a:lnTo>
                    <a:pt x="469" y="7846"/>
                  </a:lnTo>
                  <a:lnTo>
                    <a:pt x="445" y="7979"/>
                  </a:lnTo>
                  <a:lnTo>
                    <a:pt x="421" y="8112"/>
                  </a:lnTo>
                  <a:lnTo>
                    <a:pt x="395" y="8246"/>
                  </a:lnTo>
                  <a:lnTo>
                    <a:pt x="367" y="8379"/>
                  </a:lnTo>
                  <a:lnTo>
                    <a:pt x="339" y="8511"/>
                  </a:lnTo>
                  <a:lnTo>
                    <a:pt x="339" y="8511"/>
                  </a:lnTo>
                  <a:lnTo>
                    <a:pt x="335" y="8528"/>
                  </a:lnTo>
                  <a:lnTo>
                    <a:pt x="329" y="8544"/>
                  </a:lnTo>
                  <a:lnTo>
                    <a:pt x="321" y="8558"/>
                  </a:lnTo>
                  <a:lnTo>
                    <a:pt x="312" y="8571"/>
                  </a:lnTo>
                  <a:lnTo>
                    <a:pt x="302" y="8583"/>
                  </a:lnTo>
                  <a:lnTo>
                    <a:pt x="292" y="8595"/>
                  </a:lnTo>
                  <a:lnTo>
                    <a:pt x="280" y="8606"/>
                  </a:lnTo>
                  <a:lnTo>
                    <a:pt x="267" y="8615"/>
                  </a:lnTo>
                  <a:lnTo>
                    <a:pt x="253" y="8623"/>
                  </a:lnTo>
                  <a:lnTo>
                    <a:pt x="239" y="8629"/>
                  </a:lnTo>
                  <a:lnTo>
                    <a:pt x="224" y="8634"/>
                  </a:lnTo>
                  <a:lnTo>
                    <a:pt x="209" y="8637"/>
                  </a:lnTo>
                  <a:lnTo>
                    <a:pt x="192" y="8640"/>
                  </a:lnTo>
                  <a:lnTo>
                    <a:pt x="176" y="8640"/>
                  </a:lnTo>
                  <a:lnTo>
                    <a:pt x="159" y="8639"/>
                  </a:lnTo>
                  <a:lnTo>
                    <a:pt x="144" y="8636"/>
                  </a:lnTo>
                  <a:lnTo>
                    <a:pt x="144" y="8636"/>
                  </a:lnTo>
                  <a:lnTo>
                    <a:pt x="127" y="8632"/>
                  </a:lnTo>
                  <a:lnTo>
                    <a:pt x="111" y="8626"/>
                  </a:lnTo>
                  <a:lnTo>
                    <a:pt x="97" y="8619"/>
                  </a:lnTo>
                  <a:lnTo>
                    <a:pt x="83" y="8610"/>
                  </a:lnTo>
                  <a:lnTo>
                    <a:pt x="72" y="8600"/>
                  </a:lnTo>
                  <a:lnTo>
                    <a:pt x="59" y="8589"/>
                  </a:lnTo>
                  <a:lnTo>
                    <a:pt x="49" y="8578"/>
                  </a:lnTo>
                  <a:lnTo>
                    <a:pt x="41" y="8565"/>
                  </a:lnTo>
                  <a:lnTo>
                    <a:pt x="32" y="8551"/>
                  </a:lnTo>
                  <a:lnTo>
                    <a:pt x="27" y="8537"/>
                  </a:lnTo>
                  <a:lnTo>
                    <a:pt x="21" y="8521"/>
                  </a:lnTo>
                  <a:lnTo>
                    <a:pt x="17" y="8506"/>
                  </a:lnTo>
                  <a:lnTo>
                    <a:pt x="15" y="8490"/>
                  </a:lnTo>
                  <a:lnTo>
                    <a:pt x="15" y="8473"/>
                  </a:lnTo>
                  <a:lnTo>
                    <a:pt x="15" y="8458"/>
                  </a:lnTo>
                  <a:lnTo>
                    <a:pt x="18" y="8441"/>
                  </a:lnTo>
                  <a:lnTo>
                    <a:pt x="18" y="8441"/>
                  </a:lnTo>
                  <a:lnTo>
                    <a:pt x="20" y="8435"/>
                  </a:lnTo>
                  <a:lnTo>
                    <a:pt x="21" y="843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nvGrpSpPr>
            <p:cNvPr id="74" name="Group 165"/>
            <p:cNvGrpSpPr/>
            <p:nvPr/>
          </p:nvGrpSpPr>
          <p:grpSpPr>
            <a:xfrm rot="287009">
              <a:off x="5976806" y="4153544"/>
              <a:ext cx="864454" cy="818524"/>
              <a:chOff x="707853" y="22066"/>
              <a:chExt cx="7200902" cy="6818311"/>
            </a:xfrm>
            <a:grpFill/>
          </p:grpSpPr>
          <p:sp>
            <p:nvSpPr>
              <p:cNvPr id="136"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37"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sp>
          <p:nvSpPr>
            <p:cNvPr id="75" name="Freeform 8"/>
            <p:cNvSpPr>
              <a:spLocks/>
            </p:cNvSpPr>
            <p:nvPr/>
          </p:nvSpPr>
          <p:spPr bwMode="auto">
            <a:xfrm>
              <a:off x="5840799" y="3121967"/>
              <a:ext cx="1588702" cy="539293"/>
            </a:xfrm>
            <a:custGeom>
              <a:avLst/>
              <a:gdLst/>
              <a:ahLst/>
              <a:cxnLst>
                <a:cxn ang="0">
                  <a:pos x="38" y="785"/>
                </a:cxn>
                <a:cxn ang="0">
                  <a:pos x="90" y="735"/>
                </a:cxn>
                <a:cxn ang="0">
                  <a:pos x="165" y="679"/>
                </a:cxn>
                <a:cxn ang="0">
                  <a:pos x="281" y="602"/>
                </a:cxn>
                <a:cxn ang="0">
                  <a:pos x="361" y="559"/>
                </a:cxn>
                <a:cxn ang="0">
                  <a:pos x="486" y="501"/>
                </a:cxn>
                <a:cxn ang="0">
                  <a:pos x="613" y="451"/>
                </a:cxn>
                <a:cxn ang="0">
                  <a:pos x="699" y="424"/>
                </a:cxn>
                <a:cxn ang="0">
                  <a:pos x="830" y="390"/>
                </a:cxn>
                <a:cxn ang="0">
                  <a:pos x="1008" y="356"/>
                </a:cxn>
                <a:cxn ang="0">
                  <a:pos x="1275" y="330"/>
                </a:cxn>
                <a:cxn ang="0">
                  <a:pos x="1452" y="323"/>
                </a:cxn>
                <a:cxn ang="0">
                  <a:pos x="1715" y="300"/>
                </a:cxn>
                <a:cxn ang="0">
                  <a:pos x="1975" y="258"/>
                </a:cxn>
                <a:cxn ang="0">
                  <a:pos x="2146" y="219"/>
                </a:cxn>
                <a:cxn ang="0">
                  <a:pos x="2399" y="143"/>
                </a:cxn>
                <a:cxn ang="0">
                  <a:pos x="2523" y="96"/>
                </a:cxn>
                <a:cxn ang="0">
                  <a:pos x="2643" y="43"/>
                </a:cxn>
                <a:cxn ang="0">
                  <a:pos x="2721" y="0"/>
                </a:cxn>
                <a:cxn ang="0">
                  <a:pos x="2606" y="68"/>
                </a:cxn>
                <a:cxn ang="0">
                  <a:pos x="2486" y="125"/>
                </a:cxn>
                <a:cxn ang="0">
                  <a:pos x="2322" y="193"/>
                </a:cxn>
                <a:cxn ang="0">
                  <a:pos x="2069" y="275"/>
                </a:cxn>
                <a:cxn ang="0">
                  <a:pos x="1897" y="318"/>
                </a:cxn>
                <a:cxn ang="0">
                  <a:pos x="1634" y="368"/>
                </a:cxn>
                <a:cxn ang="0">
                  <a:pos x="1370" y="400"/>
                </a:cxn>
                <a:cxn ang="0">
                  <a:pos x="1195" y="417"/>
                </a:cxn>
                <a:cxn ang="0">
                  <a:pos x="939" y="465"/>
                </a:cxn>
                <a:cxn ang="0">
                  <a:pos x="774" y="512"/>
                </a:cxn>
                <a:cxn ang="0">
                  <a:pos x="692" y="540"/>
                </a:cxn>
                <a:cxn ang="0">
                  <a:pos x="573" y="590"/>
                </a:cxn>
                <a:cxn ang="0">
                  <a:pos x="459" y="648"/>
                </a:cxn>
                <a:cxn ang="0">
                  <a:pos x="385" y="690"/>
                </a:cxn>
                <a:cxn ang="0">
                  <a:pos x="281" y="761"/>
                </a:cxn>
                <a:cxn ang="0">
                  <a:pos x="215" y="814"/>
                </a:cxn>
                <a:cxn ang="0">
                  <a:pos x="155" y="869"/>
                </a:cxn>
                <a:cxn ang="0">
                  <a:pos x="130" y="899"/>
                </a:cxn>
                <a:cxn ang="0">
                  <a:pos x="94" y="923"/>
                </a:cxn>
                <a:cxn ang="0">
                  <a:pos x="53" y="923"/>
                </a:cxn>
                <a:cxn ang="0">
                  <a:pos x="27" y="910"/>
                </a:cxn>
                <a:cxn ang="0">
                  <a:pos x="3" y="875"/>
                </a:cxn>
                <a:cxn ang="0">
                  <a:pos x="3" y="833"/>
                </a:cxn>
                <a:cxn ang="0">
                  <a:pos x="17" y="807"/>
                </a:cxn>
              </a:cxnLst>
              <a:rect l="0" t="0" r="r" b="b"/>
              <a:pathLst>
                <a:path w="2721" h="926">
                  <a:moveTo>
                    <a:pt x="20" y="804"/>
                  </a:moveTo>
                  <a:lnTo>
                    <a:pt x="20" y="804"/>
                  </a:lnTo>
                  <a:lnTo>
                    <a:pt x="38" y="785"/>
                  </a:lnTo>
                  <a:lnTo>
                    <a:pt x="55" y="768"/>
                  </a:lnTo>
                  <a:lnTo>
                    <a:pt x="90" y="735"/>
                  </a:lnTo>
                  <a:lnTo>
                    <a:pt x="90" y="735"/>
                  </a:lnTo>
                  <a:lnTo>
                    <a:pt x="127" y="705"/>
                  </a:lnTo>
                  <a:lnTo>
                    <a:pt x="165" y="679"/>
                  </a:lnTo>
                  <a:lnTo>
                    <a:pt x="165" y="679"/>
                  </a:lnTo>
                  <a:lnTo>
                    <a:pt x="203" y="652"/>
                  </a:lnTo>
                  <a:lnTo>
                    <a:pt x="241" y="626"/>
                  </a:lnTo>
                  <a:lnTo>
                    <a:pt x="281" y="602"/>
                  </a:lnTo>
                  <a:lnTo>
                    <a:pt x="320" y="580"/>
                  </a:lnTo>
                  <a:lnTo>
                    <a:pt x="320" y="580"/>
                  </a:lnTo>
                  <a:lnTo>
                    <a:pt x="361" y="559"/>
                  </a:lnTo>
                  <a:lnTo>
                    <a:pt x="402" y="537"/>
                  </a:lnTo>
                  <a:lnTo>
                    <a:pt x="443" y="519"/>
                  </a:lnTo>
                  <a:lnTo>
                    <a:pt x="486" y="501"/>
                  </a:lnTo>
                  <a:lnTo>
                    <a:pt x="528" y="482"/>
                  </a:lnTo>
                  <a:lnTo>
                    <a:pt x="571" y="467"/>
                  </a:lnTo>
                  <a:lnTo>
                    <a:pt x="613" y="451"/>
                  </a:lnTo>
                  <a:lnTo>
                    <a:pt x="657" y="437"/>
                  </a:lnTo>
                  <a:lnTo>
                    <a:pt x="657" y="437"/>
                  </a:lnTo>
                  <a:lnTo>
                    <a:pt x="699" y="424"/>
                  </a:lnTo>
                  <a:lnTo>
                    <a:pt x="743" y="412"/>
                  </a:lnTo>
                  <a:lnTo>
                    <a:pt x="787" y="400"/>
                  </a:lnTo>
                  <a:lnTo>
                    <a:pt x="830" y="390"/>
                  </a:lnTo>
                  <a:lnTo>
                    <a:pt x="876" y="380"/>
                  </a:lnTo>
                  <a:lnTo>
                    <a:pt x="919" y="372"/>
                  </a:lnTo>
                  <a:lnTo>
                    <a:pt x="1008" y="356"/>
                  </a:lnTo>
                  <a:lnTo>
                    <a:pt x="1097" y="345"/>
                  </a:lnTo>
                  <a:lnTo>
                    <a:pt x="1186" y="337"/>
                  </a:lnTo>
                  <a:lnTo>
                    <a:pt x="1275" y="330"/>
                  </a:lnTo>
                  <a:lnTo>
                    <a:pt x="1366" y="327"/>
                  </a:lnTo>
                  <a:lnTo>
                    <a:pt x="1366" y="327"/>
                  </a:lnTo>
                  <a:lnTo>
                    <a:pt x="1452" y="323"/>
                  </a:lnTo>
                  <a:lnTo>
                    <a:pt x="1540" y="317"/>
                  </a:lnTo>
                  <a:lnTo>
                    <a:pt x="1627" y="310"/>
                  </a:lnTo>
                  <a:lnTo>
                    <a:pt x="1715" y="300"/>
                  </a:lnTo>
                  <a:lnTo>
                    <a:pt x="1801" y="287"/>
                  </a:lnTo>
                  <a:lnTo>
                    <a:pt x="1889" y="275"/>
                  </a:lnTo>
                  <a:lnTo>
                    <a:pt x="1975" y="258"/>
                  </a:lnTo>
                  <a:lnTo>
                    <a:pt x="2061" y="239"/>
                  </a:lnTo>
                  <a:lnTo>
                    <a:pt x="2061" y="239"/>
                  </a:lnTo>
                  <a:lnTo>
                    <a:pt x="2146" y="219"/>
                  </a:lnTo>
                  <a:lnTo>
                    <a:pt x="2230" y="197"/>
                  </a:lnTo>
                  <a:lnTo>
                    <a:pt x="2315" y="171"/>
                  </a:lnTo>
                  <a:lnTo>
                    <a:pt x="2399" y="143"/>
                  </a:lnTo>
                  <a:lnTo>
                    <a:pt x="2399" y="143"/>
                  </a:lnTo>
                  <a:lnTo>
                    <a:pt x="2482" y="113"/>
                  </a:lnTo>
                  <a:lnTo>
                    <a:pt x="2523" y="96"/>
                  </a:lnTo>
                  <a:lnTo>
                    <a:pt x="2564" y="80"/>
                  </a:lnTo>
                  <a:lnTo>
                    <a:pt x="2603" y="61"/>
                  </a:lnTo>
                  <a:lnTo>
                    <a:pt x="2643" y="43"/>
                  </a:lnTo>
                  <a:lnTo>
                    <a:pt x="2682" y="22"/>
                  </a:lnTo>
                  <a:lnTo>
                    <a:pt x="2721" y="0"/>
                  </a:lnTo>
                  <a:lnTo>
                    <a:pt x="2721" y="0"/>
                  </a:lnTo>
                  <a:lnTo>
                    <a:pt x="2684" y="24"/>
                  </a:lnTo>
                  <a:lnTo>
                    <a:pt x="2646" y="47"/>
                  </a:lnTo>
                  <a:lnTo>
                    <a:pt x="2606" y="68"/>
                  </a:lnTo>
                  <a:lnTo>
                    <a:pt x="2567" y="88"/>
                  </a:lnTo>
                  <a:lnTo>
                    <a:pt x="2527" y="106"/>
                  </a:lnTo>
                  <a:lnTo>
                    <a:pt x="2486" y="125"/>
                  </a:lnTo>
                  <a:lnTo>
                    <a:pt x="2406" y="160"/>
                  </a:lnTo>
                  <a:lnTo>
                    <a:pt x="2406" y="160"/>
                  </a:lnTo>
                  <a:lnTo>
                    <a:pt x="2322" y="193"/>
                  </a:lnTo>
                  <a:lnTo>
                    <a:pt x="2239" y="222"/>
                  </a:lnTo>
                  <a:lnTo>
                    <a:pt x="2154" y="250"/>
                  </a:lnTo>
                  <a:lnTo>
                    <a:pt x="2069" y="275"/>
                  </a:lnTo>
                  <a:lnTo>
                    <a:pt x="2069" y="275"/>
                  </a:lnTo>
                  <a:lnTo>
                    <a:pt x="1983" y="299"/>
                  </a:lnTo>
                  <a:lnTo>
                    <a:pt x="1897" y="318"/>
                  </a:lnTo>
                  <a:lnTo>
                    <a:pt x="1811" y="337"/>
                  </a:lnTo>
                  <a:lnTo>
                    <a:pt x="1723" y="354"/>
                  </a:lnTo>
                  <a:lnTo>
                    <a:pt x="1634" y="368"/>
                  </a:lnTo>
                  <a:lnTo>
                    <a:pt x="1547" y="380"/>
                  </a:lnTo>
                  <a:lnTo>
                    <a:pt x="1458" y="390"/>
                  </a:lnTo>
                  <a:lnTo>
                    <a:pt x="1370" y="400"/>
                  </a:lnTo>
                  <a:lnTo>
                    <a:pt x="1370" y="400"/>
                  </a:lnTo>
                  <a:lnTo>
                    <a:pt x="1283" y="407"/>
                  </a:lnTo>
                  <a:lnTo>
                    <a:pt x="1195" y="417"/>
                  </a:lnTo>
                  <a:lnTo>
                    <a:pt x="1109" y="430"/>
                  </a:lnTo>
                  <a:lnTo>
                    <a:pt x="1024" y="447"/>
                  </a:lnTo>
                  <a:lnTo>
                    <a:pt x="939" y="465"/>
                  </a:lnTo>
                  <a:lnTo>
                    <a:pt x="856" y="486"/>
                  </a:lnTo>
                  <a:lnTo>
                    <a:pt x="815" y="499"/>
                  </a:lnTo>
                  <a:lnTo>
                    <a:pt x="774" y="512"/>
                  </a:lnTo>
                  <a:lnTo>
                    <a:pt x="733" y="526"/>
                  </a:lnTo>
                  <a:lnTo>
                    <a:pt x="692" y="540"/>
                  </a:lnTo>
                  <a:lnTo>
                    <a:pt x="692" y="540"/>
                  </a:lnTo>
                  <a:lnTo>
                    <a:pt x="652" y="556"/>
                  </a:lnTo>
                  <a:lnTo>
                    <a:pt x="613" y="573"/>
                  </a:lnTo>
                  <a:lnTo>
                    <a:pt x="573" y="590"/>
                  </a:lnTo>
                  <a:lnTo>
                    <a:pt x="534" y="608"/>
                  </a:lnTo>
                  <a:lnTo>
                    <a:pt x="496" y="628"/>
                  </a:lnTo>
                  <a:lnTo>
                    <a:pt x="459" y="648"/>
                  </a:lnTo>
                  <a:lnTo>
                    <a:pt x="421" y="667"/>
                  </a:lnTo>
                  <a:lnTo>
                    <a:pt x="385" y="690"/>
                  </a:lnTo>
                  <a:lnTo>
                    <a:pt x="385" y="690"/>
                  </a:lnTo>
                  <a:lnTo>
                    <a:pt x="349" y="713"/>
                  </a:lnTo>
                  <a:lnTo>
                    <a:pt x="315" y="737"/>
                  </a:lnTo>
                  <a:lnTo>
                    <a:pt x="281" y="761"/>
                  </a:lnTo>
                  <a:lnTo>
                    <a:pt x="247" y="787"/>
                  </a:lnTo>
                  <a:lnTo>
                    <a:pt x="247" y="787"/>
                  </a:lnTo>
                  <a:lnTo>
                    <a:pt x="215" y="814"/>
                  </a:lnTo>
                  <a:lnTo>
                    <a:pt x="185" y="841"/>
                  </a:lnTo>
                  <a:lnTo>
                    <a:pt x="185" y="841"/>
                  </a:lnTo>
                  <a:lnTo>
                    <a:pt x="155" y="869"/>
                  </a:lnTo>
                  <a:lnTo>
                    <a:pt x="131" y="898"/>
                  </a:lnTo>
                  <a:lnTo>
                    <a:pt x="130" y="899"/>
                  </a:lnTo>
                  <a:lnTo>
                    <a:pt x="130" y="899"/>
                  </a:lnTo>
                  <a:lnTo>
                    <a:pt x="120" y="909"/>
                  </a:lnTo>
                  <a:lnTo>
                    <a:pt x="107" y="917"/>
                  </a:lnTo>
                  <a:lnTo>
                    <a:pt x="94" y="923"/>
                  </a:lnTo>
                  <a:lnTo>
                    <a:pt x="80" y="926"/>
                  </a:lnTo>
                  <a:lnTo>
                    <a:pt x="66" y="926"/>
                  </a:lnTo>
                  <a:lnTo>
                    <a:pt x="53" y="923"/>
                  </a:lnTo>
                  <a:lnTo>
                    <a:pt x="39" y="917"/>
                  </a:lnTo>
                  <a:lnTo>
                    <a:pt x="27" y="910"/>
                  </a:lnTo>
                  <a:lnTo>
                    <a:pt x="27" y="910"/>
                  </a:lnTo>
                  <a:lnTo>
                    <a:pt x="17" y="899"/>
                  </a:lnTo>
                  <a:lnTo>
                    <a:pt x="8" y="888"/>
                  </a:lnTo>
                  <a:lnTo>
                    <a:pt x="3" y="875"/>
                  </a:lnTo>
                  <a:lnTo>
                    <a:pt x="0" y="861"/>
                  </a:lnTo>
                  <a:lnTo>
                    <a:pt x="0" y="847"/>
                  </a:lnTo>
                  <a:lnTo>
                    <a:pt x="3" y="833"/>
                  </a:lnTo>
                  <a:lnTo>
                    <a:pt x="8" y="820"/>
                  </a:lnTo>
                  <a:lnTo>
                    <a:pt x="17" y="807"/>
                  </a:lnTo>
                  <a:lnTo>
                    <a:pt x="17" y="807"/>
                  </a:lnTo>
                  <a:lnTo>
                    <a:pt x="20" y="804"/>
                  </a:lnTo>
                  <a:lnTo>
                    <a:pt x="20" y="804"/>
                  </a:lnTo>
                  <a:close/>
                </a:path>
              </a:pathLst>
            </a:custGeom>
            <a:grpFill/>
            <a:ln w="9525">
              <a:noFill/>
              <a:round/>
              <a:headEnd/>
              <a:tailEnd/>
            </a:ln>
            <a:effectLst>
              <a:innerShdw blurRad="63500" dist="50800" dir="60000">
                <a:srgbClr val="000000">
                  <a:alpha val="38000"/>
                </a:srgbClr>
              </a:innerShdw>
            </a:effectLst>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nvGrpSpPr>
            <p:cNvPr id="76" name="Group 168"/>
            <p:cNvGrpSpPr/>
            <p:nvPr/>
          </p:nvGrpSpPr>
          <p:grpSpPr>
            <a:xfrm rot="18617175">
              <a:off x="6718460" y="3075585"/>
              <a:ext cx="340136" cy="167559"/>
              <a:chOff x="793750" y="0"/>
              <a:chExt cx="7556501" cy="2116991"/>
            </a:xfrm>
            <a:grpFill/>
          </p:grpSpPr>
          <p:sp>
            <p:nvSpPr>
              <p:cNvPr id="134"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35"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77" name="Group 168"/>
            <p:cNvGrpSpPr/>
            <p:nvPr/>
          </p:nvGrpSpPr>
          <p:grpSpPr>
            <a:xfrm rot="550500">
              <a:off x="5079516" y="3730262"/>
              <a:ext cx="820427" cy="229847"/>
              <a:chOff x="793750" y="0"/>
              <a:chExt cx="7556501" cy="2116991"/>
            </a:xfrm>
            <a:grpFill/>
          </p:grpSpPr>
          <p:sp>
            <p:nvSpPr>
              <p:cNvPr id="13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3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78" name="Group 168"/>
            <p:cNvGrpSpPr/>
            <p:nvPr/>
          </p:nvGrpSpPr>
          <p:grpSpPr>
            <a:xfrm rot="14856880">
              <a:off x="5668394" y="4447182"/>
              <a:ext cx="340136" cy="167559"/>
              <a:chOff x="793750" y="0"/>
              <a:chExt cx="7556501" cy="2116991"/>
            </a:xfrm>
            <a:grpFill/>
          </p:grpSpPr>
          <p:sp>
            <p:nvSpPr>
              <p:cNvPr id="13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3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79" name="Group 168"/>
            <p:cNvGrpSpPr/>
            <p:nvPr/>
          </p:nvGrpSpPr>
          <p:grpSpPr>
            <a:xfrm rot="19919584">
              <a:off x="6966926" y="3094180"/>
              <a:ext cx="383462" cy="160774"/>
              <a:chOff x="793750" y="0"/>
              <a:chExt cx="7556501" cy="2116991"/>
            </a:xfrm>
            <a:grpFill/>
          </p:grpSpPr>
          <p:sp>
            <p:nvSpPr>
              <p:cNvPr id="12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2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0" name="Group 168"/>
            <p:cNvGrpSpPr/>
            <p:nvPr/>
          </p:nvGrpSpPr>
          <p:grpSpPr>
            <a:xfrm>
              <a:off x="4872684" y="2285994"/>
              <a:ext cx="444643" cy="124568"/>
              <a:chOff x="793750" y="0"/>
              <a:chExt cx="7556501" cy="2116991"/>
            </a:xfrm>
            <a:grpFill/>
          </p:grpSpPr>
          <p:sp>
            <p:nvSpPr>
              <p:cNvPr id="12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2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1" name="Group 165"/>
            <p:cNvGrpSpPr/>
            <p:nvPr/>
          </p:nvGrpSpPr>
          <p:grpSpPr>
            <a:xfrm rot="287009">
              <a:off x="5737318" y="2262569"/>
              <a:ext cx="591349" cy="559927"/>
              <a:chOff x="707853" y="22066"/>
              <a:chExt cx="7200902" cy="6818311"/>
            </a:xfrm>
            <a:grpFill/>
          </p:grpSpPr>
          <p:sp>
            <p:nvSpPr>
              <p:cNvPr id="124"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25"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2" name="Group 168"/>
            <p:cNvGrpSpPr/>
            <p:nvPr/>
          </p:nvGrpSpPr>
          <p:grpSpPr>
            <a:xfrm rot="1747496">
              <a:off x="5985569" y="3534295"/>
              <a:ext cx="617151" cy="147534"/>
              <a:chOff x="793750" y="0"/>
              <a:chExt cx="7556501" cy="2116991"/>
            </a:xfrm>
            <a:grpFill/>
          </p:grpSpPr>
          <p:sp>
            <p:nvSpPr>
              <p:cNvPr id="12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2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3" name="Group 168"/>
            <p:cNvGrpSpPr/>
            <p:nvPr/>
          </p:nvGrpSpPr>
          <p:grpSpPr>
            <a:xfrm rot="2267926">
              <a:off x="6480812" y="3325917"/>
              <a:ext cx="340137" cy="167559"/>
              <a:chOff x="793750" y="0"/>
              <a:chExt cx="7556501" cy="2116991"/>
            </a:xfrm>
            <a:grpFill/>
          </p:grpSpPr>
          <p:sp>
            <p:nvSpPr>
              <p:cNvPr id="12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2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4" name="Group 168"/>
            <p:cNvGrpSpPr/>
            <p:nvPr/>
          </p:nvGrpSpPr>
          <p:grpSpPr>
            <a:xfrm rot="17838455">
              <a:off x="6106269" y="3140671"/>
              <a:ext cx="340136" cy="167559"/>
              <a:chOff x="793750" y="0"/>
              <a:chExt cx="7556501" cy="2116991"/>
            </a:xfrm>
            <a:grpFill/>
          </p:grpSpPr>
          <p:sp>
            <p:nvSpPr>
              <p:cNvPr id="11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1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5" name="Group 168"/>
            <p:cNvGrpSpPr/>
            <p:nvPr/>
          </p:nvGrpSpPr>
          <p:grpSpPr>
            <a:xfrm rot="2163541">
              <a:off x="4954246" y="4022454"/>
              <a:ext cx="288583" cy="80848"/>
              <a:chOff x="793750" y="0"/>
              <a:chExt cx="7556501" cy="2116991"/>
            </a:xfrm>
            <a:grpFill/>
          </p:grpSpPr>
          <p:sp>
            <p:nvSpPr>
              <p:cNvPr id="11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1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6" name="Group 165"/>
            <p:cNvGrpSpPr/>
            <p:nvPr/>
          </p:nvGrpSpPr>
          <p:grpSpPr>
            <a:xfrm rot="20956613">
              <a:off x="5257803" y="4165731"/>
              <a:ext cx="373174" cy="335071"/>
              <a:chOff x="971551" y="0"/>
              <a:chExt cx="7200902" cy="6818311"/>
            </a:xfrm>
            <a:grpFill/>
          </p:grpSpPr>
          <p:sp>
            <p:nvSpPr>
              <p:cNvPr id="114"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15"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7" name="Group 165"/>
            <p:cNvGrpSpPr/>
            <p:nvPr/>
          </p:nvGrpSpPr>
          <p:grpSpPr>
            <a:xfrm>
              <a:off x="4889502" y="4114789"/>
              <a:ext cx="220774" cy="198231"/>
              <a:chOff x="971551" y="0"/>
              <a:chExt cx="7200902" cy="6818311"/>
            </a:xfrm>
            <a:grpFill/>
          </p:grpSpPr>
          <p:sp>
            <p:nvSpPr>
              <p:cNvPr id="112" name="Freeform 5"/>
              <p:cNvSpPr>
                <a:spLocks/>
              </p:cNvSpPr>
              <p:nvPr/>
            </p:nvSpPr>
            <p:spPr bwMode="auto">
              <a:xfrm>
                <a:off x="1416587" y="96583"/>
                <a:ext cx="6586540" cy="6713539"/>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13" name="Freeform 6"/>
              <p:cNvSpPr>
                <a:spLocks/>
              </p:cNvSpPr>
              <p:nvPr/>
            </p:nvSpPr>
            <p:spPr bwMode="auto">
              <a:xfrm>
                <a:off x="971551" y="0"/>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8" name="Group 168"/>
            <p:cNvGrpSpPr/>
            <p:nvPr/>
          </p:nvGrpSpPr>
          <p:grpSpPr>
            <a:xfrm rot="16453772">
              <a:off x="5219862" y="2161187"/>
              <a:ext cx="340136" cy="167559"/>
              <a:chOff x="793750" y="0"/>
              <a:chExt cx="7556501" cy="2116991"/>
            </a:xfrm>
            <a:grpFill/>
          </p:grpSpPr>
          <p:sp>
            <p:nvSpPr>
              <p:cNvPr id="110"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11"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89" name="Group 168"/>
            <p:cNvGrpSpPr/>
            <p:nvPr/>
          </p:nvGrpSpPr>
          <p:grpSpPr>
            <a:xfrm rot="2267926">
              <a:off x="5349664" y="2372648"/>
              <a:ext cx="340137" cy="167559"/>
              <a:chOff x="793750" y="0"/>
              <a:chExt cx="7556501" cy="2116991"/>
            </a:xfrm>
            <a:grpFill/>
          </p:grpSpPr>
          <p:sp>
            <p:nvSpPr>
              <p:cNvPr id="10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0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0" name="Group 168"/>
            <p:cNvGrpSpPr/>
            <p:nvPr/>
          </p:nvGrpSpPr>
          <p:grpSpPr>
            <a:xfrm rot="19669352">
              <a:off x="5697398" y="1705965"/>
              <a:ext cx="340137" cy="167559"/>
              <a:chOff x="793750" y="0"/>
              <a:chExt cx="7556501" cy="2116991"/>
            </a:xfrm>
            <a:grpFill/>
          </p:grpSpPr>
          <p:sp>
            <p:nvSpPr>
              <p:cNvPr id="10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0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1" name="Group 168"/>
            <p:cNvGrpSpPr/>
            <p:nvPr/>
          </p:nvGrpSpPr>
          <p:grpSpPr>
            <a:xfrm rot="1650327">
              <a:off x="5510103" y="1309858"/>
              <a:ext cx="303252" cy="149389"/>
              <a:chOff x="793750" y="0"/>
              <a:chExt cx="7556501" cy="2116991"/>
            </a:xfrm>
            <a:grpFill/>
          </p:grpSpPr>
          <p:sp>
            <p:nvSpPr>
              <p:cNvPr id="104"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05"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2" name="Group 168"/>
            <p:cNvGrpSpPr/>
            <p:nvPr/>
          </p:nvGrpSpPr>
          <p:grpSpPr>
            <a:xfrm rot="1350096">
              <a:off x="5243920" y="1795995"/>
              <a:ext cx="508462" cy="213183"/>
              <a:chOff x="793750" y="0"/>
              <a:chExt cx="7556501" cy="2116991"/>
            </a:xfrm>
            <a:grpFill/>
          </p:grpSpPr>
          <p:sp>
            <p:nvSpPr>
              <p:cNvPr id="102"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03"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3" name="Group 165"/>
            <p:cNvGrpSpPr/>
            <p:nvPr/>
          </p:nvGrpSpPr>
          <p:grpSpPr>
            <a:xfrm rot="287009">
              <a:off x="5799241" y="3108678"/>
              <a:ext cx="213047" cy="201726"/>
              <a:chOff x="707853" y="22066"/>
              <a:chExt cx="7200902" cy="6818311"/>
            </a:xfrm>
            <a:grpFill/>
          </p:grpSpPr>
          <p:sp>
            <p:nvSpPr>
              <p:cNvPr id="100" name="Freeform 5"/>
              <p:cNvSpPr>
                <a:spLocks/>
              </p:cNvSpPr>
              <p:nvPr/>
            </p:nvSpPr>
            <p:spPr bwMode="auto">
              <a:xfrm>
                <a:off x="1152890" y="118645"/>
                <a:ext cx="6586538" cy="6713537"/>
              </a:xfrm>
              <a:custGeom>
                <a:avLst/>
                <a:gdLst/>
                <a:ahLst/>
                <a:cxnLst>
                  <a:cxn ang="0">
                    <a:pos x="4149" y="0"/>
                  </a:cxn>
                  <a:cxn ang="0">
                    <a:pos x="3889" y="307"/>
                  </a:cxn>
                  <a:cxn ang="0">
                    <a:pos x="3618" y="619"/>
                  </a:cxn>
                  <a:cxn ang="0">
                    <a:pos x="3336" y="934"/>
                  </a:cxn>
                  <a:cxn ang="0">
                    <a:pos x="3042" y="1252"/>
                  </a:cxn>
                  <a:cxn ang="0">
                    <a:pos x="2738" y="1571"/>
                  </a:cxn>
                  <a:cxn ang="0">
                    <a:pos x="2423" y="1891"/>
                  </a:cxn>
                  <a:cxn ang="0">
                    <a:pos x="2099" y="2212"/>
                  </a:cxn>
                  <a:cxn ang="0">
                    <a:pos x="1765" y="2534"/>
                  </a:cxn>
                  <a:cxn ang="0">
                    <a:pos x="858" y="3396"/>
                  </a:cxn>
                  <a:cxn ang="0">
                    <a:pos x="0" y="4204"/>
                  </a:cxn>
                  <a:cxn ang="0">
                    <a:pos x="2" y="4205"/>
                  </a:cxn>
                  <a:cxn ang="0">
                    <a:pos x="101" y="4213"/>
                  </a:cxn>
                  <a:cxn ang="0">
                    <a:pos x="292" y="4224"/>
                  </a:cxn>
                  <a:cxn ang="0">
                    <a:pos x="465" y="4229"/>
                  </a:cxn>
                  <a:cxn ang="0">
                    <a:pos x="669" y="4229"/>
                  </a:cxn>
                  <a:cxn ang="0">
                    <a:pos x="898" y="4221"/>
                  </a:cxn>
                  <a:cxn ang="0">
                    <a:pos x="1149" y="4205"/>
                  </a:cxn>
                  <a:cxn ang="0">
                    <a:pos x="1413" y="4177"/>
                  </a:cxn>
                  <a:cxn ang="0">
                    <a:pos x="1549" y="4158"/>
                  </a:cxn>
                  <a:cxn ang="0">
                    <a:pos x="1689" y="4135"/>
                  </a:cxn>
                  <a:cxn ang="0">
                    <a:pos x="1828" y="4108"/>
                  </a:cxn>
                  <a:cxn ang="0">
                    <a:pos x="1969" y="4078"/>
                  </a:cxn>
                  <a:cxn ang="0">
                    <a:pos x="2109" y="4041"/>
                  </a:cxn>
                  <a:cxn ang="0">
                    <a:pos x="2249" y="4000"/>
                  </a:cxn>
                  <a:cxn ang="0">
                    <a:pos x="2388" y="3954"/>
                  </a:cxn>
                  <a:cxn ang="0">
                    <a:pos x="2525" y="3902"/>
                  </a:cxn>
                  <a:cxn ang="0">
                    <a:pos x="2659" y="3844"/>
                  </a:cxn>
                  <a:cxn ang="0">
                    <a:pos x="2790" y="3781"/>
                  </a:cxn>
                  <a:cxn ang="0">
                    <a:pos x="2917" y="3710"/>
                  </a:cxn>
                  <a:cxn ang="0">
                    <a:pos x="3041" y="3634"/>
                  </a:cxn>
                  <a:cxn ang="0">
                    <a:pos x="3159" y="3551"/>
                  </a:cxn>
                  <a:cxn ang="0">
                    <a:pos x="3271" y="3460"/>
                  </a:cxn>
                  <a:cxn ang="0">
                    <a:pos x="3377" y="3361"/>
                  </a:cxn>
                  <a:cxn ang="0">
                    <a:pos x="3424" y="3312"/>
                  </a:cxn>
                  <a:cxn ang="0">
                    <a:pos x="3511" y="3211"/>
                  </a:cxn>
                  <a:cxn ang="0">
                    <a:pos x="3590" y="3106"/>
                  </a:cxn>
                  <a:cxn ang="0">
                    <a:pos x="3660" y="2999"/>
                  </a:cxn>
                  <a:cxn ang="0">
                    <a:pos x="3722" y="2888"/>
                  </a:cxn>
                  <a:cxn ang="0">
                    <a:pos x="3776" y="2775"/>
                  </a:cxn>
                  <a:cxn ang="0">
                    <a:pos x="3825" y="2659"/>
                  </a:cxn>
                  <a:cxn ang="0">
                    <a:pos x="3866" y="2541"/>
                  </a:cxn>
                  <a:cxn ang="0">
                    <a:pos x="3901" y="2421"/>
                  </a:cxn>
                  <a:cxn ang="0">
                    <a:pos x="3931" y="2301"/>
                  </a:cxn>
                  <a:cxn ang="0">
                    <a:pos x="3955" y="2180"/>
                  </a:cxn>
                  <a:cxn ang="0">
                    <a:pos x="3975" y="2057"/>
                  </a:cxn>
                  <a:cxn ang="0">
                    <a:pos x="3990" y="1935"/>
                  </a:cxn>
                  <a:cxn ang="0">
                    <a:pos x="4002" y="1813"/>
                  </a:cxn>
                  <a:cxn ang="0">
                    <a:pos x="4014" y="1631"/>
                  </a:cxn>
                  <a:cxn ang="0">
                    <a:pos x="4022" y="1391"/>
                  </a:cxn>
                  <a:cxn ang="0">
                    <a:pos x="4023" y="1045"/>
                  </a:cxn>
                  <a:cxn ang="0">
                    <a:pos x="4024" y="724"/>
                  </a:cxn>
                  <a:cxn ang="0">
                    <a:pos x="4030" y="528"/>
                  </a:cxn>
                  <a:cxn ang="0">
                    <a:pos x="4040" y="393"/>
                  </a:cxn>
                  <a:cxn ang="0">
                    <a:pos x="4051" y="308"/>
                  </a:cxn>
                  <a:cxn ang="0">
                    <a:pos x="4066" y="229"/>
                  </a:cxn>
                  <a:cxn ang="0">
                    <a:pos x="4083" y="156"/>
                  </a:cxn>
                  <a:cxn ang="0">
                    <a:pos x="4106" y="89"/>
                  </a:cxn>
                  <a:cxn ang="0">
                    <a:pos x="4133" y="27"/>
                  </a:cxn>
                  <a:cxn ang="0">
                    <a:pos x="4149" y="0"/>
                  </a:cxn>
                </a:cxnLst>
                <a:rect l="0" t="0" r="r" b="b"/>
                <a:pathLst>
                  <a:path w="4149" h="4229">
                    <a:moveTo>
                      <a:pt x="4149" y="0"/>
                    </a:moveTo>
                    <a:lnTo>
                      <a:pt x="4149" y="0"/>
                    </a:lnTo>
                    <a:lnTo>
                      <a:pt x="4020" y="153"/>
                    </a:lnTo>
                    <a:lnTo>
                      <a:pt x="3889" y="307"/>
                    </a:lnTo>
                    <a:lnTo>
                      <a:pt x="3755" y="462"/>
                    </a:lnTo>
                    <a:lnTo>
                      <a:pt x="3618" y="619"/>
                    </a:lnTo>
                    <a:lnTo>
                      <a:pt x="3478" y="776"/>
                    </a:lnTo>
                    <a:lnTo>
                      <a:pt x="3336" y="934"/>
                    </a:lnTo>
                    <a:lnTo>
                      <a:pt x="3190" y="1092"/>
                    </a:lnTo>
                    <a:lnTo>
                      <a:pt x="3042" y="1252"/>
                    </a:lnTo>
                    <a:lnTo>
                      <a:pt x="2891" y="1411"/>
                    </a:lnTo>
                    <a:lnTo>
                      <a:pt x="2738" y="1571"/>
                    </a:lnTo>
                    <a:lnTo>
                      <a:pt x="2581" y="1731"/>
                    </a:lnTo>
                    <a:lnTo>
                      <a:pt x="2423" y="1891"/>
                    </a:lnTo>
                    <a:lnTo>
                      <a:pt x="2262" y="2052"/>
                    </a:lnTo>
                    <a:lnTo>
                      <a:pt x="2099" y="2212"/>
                    </a:lnTo>
                    <a:lnTo>
                      <a:pt x="1934" y="2373"/>
                    </a:lnTo>
                    <a:lnTo>
                      <a:pt x="1765" y="2534"/>
                    </a:lnTo>
                    <a:lnTo>
                      <a:pt x="1765" y="2534"/>
                    </a:lnTo>
                    <a:lnTo>
                      <a:pt x="858" y="3396"/>
                    </a:lnTo>
                    <a:lnTo>
                      <a:pt x="422" y="3808"/>
                    </a:lnTo>
                    <a:lnTo>
                      <a:pt x="0" y="4204"/>
                    </a:lnTo>
                    <a:lnTo>
                      <a:pt x="2" y="4205"/>
                    </a:lnTo>
                    <a:lnTo>
                      <a:pt x="2" y="4205"/>
                    </a:lnTo>
                    <a:lnTo>
                      <a:pt x="27" y="4208"/>
                    </a:lnTo>
                    <a:lnTo>
                      <a:pt x="101" y="4213"/>
                    </a:lnTo>
                    <a:lnTo>
                      <a:pt x="219" y="4221"/>
                    </a:lnTo>
                    <a:lnTo>
                      <a:pt x="292" y="4224"/>
                    </a:lnTo>
                    <a:lnTo>
                      <a:pt x="375" y="4226"/>
                    </a:lnTo>
                    <a:lnTo>
                      <a:pt x="465" y="4229"/>
                    </a:lnTo>
                    <a:lnTo>
                      <a:pt x="564" y="4229"/>
                    </a:lnTo>
                    <a:lnTo>
                      <a:pt x="669" y="4229"/>
                    </a:lnTo>
                    <a:lnTo>
                      <a:pt x="781" y="4226"/>
                    </a:lnTo>
                    <a:lnTo>
                      <a:pt x="898" y="4221"/>
                    </a:lnTo>
                    <a:lnTo>
                      <a:pt x="1021" y="4214"/>
                    </a:lnTo>
                    <a:lnTo>
                      <a:pt x="1149" y="4205"/>
                    </a:lnTo>
                    <a:lnTo>
                      <a:pt x="1279" y="4193"/>
                    </a:lnTo>
                    <a:lnTo>
                      <a:pt x="1413" y="4177"/>
                    </a:lnTo>
                    <a:lnTo>
                      <a:pt x="1481" y="4169"/>
                    </a:lnTo>
                    <a:lnTo>
                      <a:pt x="1549" y="4158"/>
                    </a:lnTo>
                    <a:lnTo>
                      <a:pt x="1619" y="4147"/>
                    </a:lnTo>
                    <a:lnTo>
                      <a:pt x="1689" y="4135"/>
                    </a:lnTo>
                    <a:lnTo>
                      <a:pt x="1758" y="4122"/>
                    </a:lnTo>
                    <a:lnTo>
                      <a:pt x="1828" y="4108"/>
                    </a:lnTo>
                    <a:lnTo>
                      <a:pt x="1899" y="4094"/>
                    </a:lnTo>
                    <a:lnTo>
                      <a:pt x="1969" y="4078"/>
                    </a:lnTo>
                    <a:lnTo>
                      <a:pt x="2040" y="4060"/>
                    </a:lnTo>
                    <a:lnTo>
                      <a:pt x="2109" y="4041"/>
                    </a:lnTo>
                    <a:lnTo>
                      <a:pt x="2179" y="4021"/>
                    </a:lnTo>
                    <a:lnTo>
                      <a:pt x="2249" y="4000"/>
                    </a:lnTo>
                    <a:lnTo>
                      <a:pt x="2318" y="3977"/>
                    </a:lnTo>
                    <a:lnTo>
                      <a:pt x="2388" y="3954"/>
                    </a:lnTo>
                    <a:lnTo>
                      <a:pt x="2457" y="3929"/>
                    </a:lnTo>
                    <a:lnTo>
                      <a:pt x="2525" y="3902"/>
                    </a:lnTo>
                    <a:lnTo>
                      <a:pt x="2592" y="3874"/>
                    </a:lnTo>
                    <a:lnTo>
                      <a:pt x="2659" y="3844"/>
                    </a:lnTo>
                    <a:lnTo>
                      <a:pt x="2726" y="3814"/>
                    </a:lnTo>
                    <a:lnTo>
                      <a:pt x="2790" y="3781"/>
                    </a:lnTo>
                    <a:lnTo>
                      <a:pt x="2855" y="3747"/>
                    </a:lnTo>
                    <a:lnTo>
                      <a:pt x="2917" y="3710"/>
                    </a:lnTo>
                    <a:lnTo>
                      <a:pt x="2980" y="3673"/>
                    </a:lnTo>
                    <a:lnTo>
                      <a:pt x="3041" y="3634"/>
                    </a:lnTo>
                    <a:lnTo>
                      <a:pt x="3100" y="3594"/>
                    </a:lnTo>
                    <a:lnTo>
                      <a:pt x="3159" y="3551"/>
                    </a:lnTo>
                    <a:lnTo>
                      <a:pt x="3215" y="3505"/>
                    </a:lnTo>
                    <a:lnTo>
                      <a:pt x="3271" y="3460"/>
                    </a:lnTo>
                    <a:lnTo>
                      <a:pt x="3325" y="3412"/>
                    </a:lnTo>
                    <a:lnTo>
                      <a:pt x="3377" y="3361"/>
                    </a:lnTo>
                    <a:lnTo>
                      <a:pt x="3377" y="3361"/>
                    </a:lnTo>
                    <a:lnTo>
                      <a:pt x="3424" y="3312"/>
                    </a:lnTo>
                    <a:lnTo>
                      <a:pt x="3468" y="3262"/>
                    </a:lnTo>
                    <a:lnTo>
                      <a:pt x="3511" y="3211"/>
                    </a:lnTo>
                    <a:lnTo>
                      <a:pt x="3551" y="3160"/>
                    </a:lnTo>
                    <a:lnTo>
                      <a:pt x="3590" y="3106"/>
                    </a:lnTo>
                    <a:lnTo>
                      <a:pt x="3626" y="3053"/>
                    </a:lnTo>
                    <a:lnTo>
                      <a:pt x="3660" y="2999"/>
                    </a:lnTo>
                    <a:lnTo>
                      <a:pt x="3692" y="2944"/>
                    </a:lnTo>
                    <a:lnTo>
                      <a:pt x="3722" y="2888"/>
                    </a:lnTo>
                    <a:lnTo>
                      <a:pt x="3751" y="2831"/>
                    </a:lnTo>
                    <a:lnTo>
                      <a:pt x="3776" y="2775"/>
                    </a:lnTo>
                    <a:lnTo>
                      <a:pt x="3802" y="2718"/>
                    </a:lnTo>
                    <a:lnTo>
                      <a:pt x="3825" y="2659"/>
                    </a:lnTo>
                    <a:lnTo>
                      <a:pt x="3846" y="2600"/>
                    </a:lnTo>
                    <a:lnTo>
                      <a:pt x="3866" y="2541"/>
                    </a:lnTo>
                    <a:lnTo>
                      <a:pt x="3884" y="2482"/>
                    </a:lnTo>
                    <a:lnTo>
                      <a:pt x="3901" y="2421"/>
                    </a:lnTo>
                    <a:lnTo>
                      <a:pt x="3916" y="2361"/>
                    </a:lnTo>
                    <a:lnTo>
                      <a:pt x="3931" y="2301"/>
                    </a:lnTo>
                    <a:lnTo>
                      <a:pt x="3943" y="2241"/>
                    </a:lnTo>
                    <a:lnTo>
                      <a:pt x="3955" y="2180"/>
                    </a:lnTo>
                    <a:lnTo>
                      <a:pt x="3965" y="2119"/>
                    </a:lnTo>
                    <a:lnTo>
                      <a:pt x="3975" y="2057"/>
                    </a:lnTo>
                    <a:lnTo>
                      <a:pt x="3983" y="1997"/>
                    </a:lnTo>
                    <a:lnTo>
                      <a:pt x="3990" y="1935"/>
                    </a:lnTo>
                    <a:lnTo>
                      <a:pt x="3996" y="1875"/>
                    </a:lnTo>
                    <a:lnTo>
                      <a:pt x="4002" y="1813"/>
                    </a:lnTo>
                    <a:lnTo>
                      <a:pt x="4007" y="1751"/>
                    </a:lnTo>
                    <a:lnTo>
                      <a:pt x="4014" y="1631"/>
                    </a:lnTo>
                    <a:lnTo>
                      <a:pt x="4019" y="1510"/>
                    </a:lnTo>
                    <a:lnTo>
                      <a:pt x="4022" y="1391"/>
                    </a:lnTo>
                    <a:lnTo>
                      <a:pt x="4023" y="1274"/>
                    </a:lnTo>
                    <a:lnTo>
                      <a:pt x="4023" y="1045"/>
                    </a:lnTo>
                    <a:lnTo>
                      <a:pt x="4023" y="828"/>
                    </a:lnTo>
                    <a:lnTo>
                      <a:pt x="4024" y="724"/>
                    </a:lnTo>
                    <a:lnTo>
                      <a:pt x="4026" y="625"/>
                    </a:lnTo>
                    <a:lnTo>
                      <a:pt x="4030" y="528"/>
                    </a:lnTo>
                    <a:lnTo>
                      <a:pt x="4036" y="437"/>
                    </a:lnTo>
                    <a:lnTo>
                      <a:pt x="4040" y="393"/>
                    </a:lnTo>
                    <a:lnTo>
                      <a:pt x="4046" y="350"/>
                    </a:lnTo>
                    <a:lnTo>
                      <a:pt x="4051" y="308"/>
                    </a:lnTo>
                    <a:lnTo>
                      <a:pt x="4058" y="268"/>
                    </a:lnTo>
                    <a:lnTo>
                      <a:pt x="4066" y="229"/>
                    </a:lnTo>
                    <a:lnTo>
                      <a:pt x="4074" y="192"/>
                    </a:lnTo>
                    <a:lnTo>
                      <a:pt x="4083" y="156"/>
                    </a:lnTo>
                    <a:lnTo>
                      <a:pt x="4094" y="121"/>
                    </a:lnTo>
                    <a:lnTo>
                      <a:pt x="4106" y="89"/>
                    </a:lnTo>
                    <a:lnTo>
                      <a:pt x="4119" y="58"/>
                    </a:lnTo>
                    <a:lnTo>
                      <a:pt x="4133" y="27"/>
                    </a:lnTo>
                    <a:lnTo>
                      <a:pt x="4149" y="0"/>
                    </a:lnTo>
                    <a:lnTo>
                      <a:pt x="414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101" name="Freeform 6"/>
              <p:cNvSpPr>
                <a:spLocks/>
              </p:cNvSpPr>
              <p:nvPr/>
            </p:nvSpPr>
            <p:spPr bwMode="auto">
              <a:xfrm>
                <a:off x="707853" y="22066"/>
                <a:ext cx="7200902" cy="6818311"/>
              </a:xfrm>
              <a:custGeom>
                <a:avLst/>
                <a:gdLst/>
                <a:ahLst/>
                <a:cxnLst>
                  <a:cxn ang="0">
                    <a:pos x="4481" y="66"/>
                  </a:cxn>
                  <a:cxn ang="0">
                    <a:pos x="4536" y="0"/>
                  </a:cxn>
                  <a:cxn ang="0">
                    <a:pos x="4482" y="36"/>
                  </a:cxn>
                  <a:cxn ang="0">
                    <a:pos x="4389" y="82"/>
                  </a:cxn>
                  <a:cxn ang="0">
                    <a:pos x="4279" y="115"/>
                  </a:cxn>
                  <a:cxn ang="0">
                    <a:pos x="4155" y="141"/>
                  </a:cxn>
                  <a:cxn ang="0">
                    <a:pos x="4020" y="159"/>
                  </a:cxn>
                  <a:cxn ang="0">
                    <a:pos x="3713" y="185"/>
                  </a:cxn>
                  <a:cxn ang="0">
                    <a:pos x="3243" y="213"/>
                  </a:cxn>
                  <a:cxn ang="0">
                    <a:pos x="2857" y="249"/>
                  </a:cxn>
                  <a:cxn ang="0">
                    <a:pos x="2655" y="279"/>
                  </a:cxn>
                  <a:cxn ang="0">
                    <a:pos x="2450" y="318"/>
                  </a:cxn>
                  <a:cxn ang="0">
                    <a:pos x="2241" y="367"/>
                  </a:cxn>
                  <a:cxn ang="0">
                    <a:pos x="2029" y="430"/>
                  </a:cxn>
                  <a:cxn ang="0">
                    <a:pos x="1817" y="508"/>
                  </a:cxn>
                  <a:cxn ang="0">
                    <a:pos x="1605" y="603"/>
                  </a:cxn>
                  <a:cxn ang="0">
                    <a:pos x="1395" y="717"/>
                  </a:cxn>
                  <a:cxn ang="0">
                    <a:pos x="1186" y="851"/>
                  </a:cxn>
                  <a:cxn ang="0">
                    <a:pos x="980" y="1008"/>
                  </a:cxn>
                  <a:cxn ang="0">
                    <a:pos x="777" y="1189"/>
                  </a:cxn>
                  <a:cxn ang="0">
                    <a:pos x="651" y="1319"/>
                  </a:cxn>
                  <a:cxn ang="0">
                    <a:pos x="488" y="1517"/>
                  </a:cxn>
                  <a:cxn ang="0">
                    <a:pos x="351" y="1716"/>
                  </a:cxn>
                  <a:cxn ang="0">
                    <a:pos x="241" y="1917"/>
                  </a:cxn>
                  <a:cxn ang="0">
                    <a:pos x="154" y="2120"/>
                  </a:cxn>
                  <a:cxn ang="0">
                    <a:pos x="88" y="2319"/>
                  </a:cxn>
                  <a:cxn ang="0">
                    <a:pos x="43" y="2516"/>
                  </a:cxn>
                  <a:cxn ang="0">
                    <a:pos x="15" y="2709"/>
                  </a:cxn>
                  <a:cxn ang="0">
                    <a:pos x="1" y="2897"/>
                  </a:cxn>
                  <a:cxn ang="0">
                    <a:pos x="3" y="3079"/>
                  </a:cxn>
                  <a:cxn ang="0">
                    <a:pos x="15" y="3253"/>
                  </a:cxn>
                  <a:cxn ang="0">
                    <a:pos x="36" y="3418"/>
                  </a:cxn>
                  <a:cxn ang="0">
                    <a:pos x="64" y="3572"/>
                  </a:cxn>
                  <a:cxn ang="0">
                    <a:pos x="111" y="3760"/>
                  </a:cxn>
                  <a:cxn ang="0">
                    <a:pos x="188" y="3997"/>
                  </a:cxn>
                  <a:cxn ang="0">
                    <a:pos x="257" y="4173"/>
                  </a:cxn>
                  <a:cxn ang="0">
                    <a:pos x="316" y="4295"/>
                  </a:cxn>
                  <a:cxn ang="0">
                    <a:pos x="1174" y="3487"/>
                  </a:cxn>
                  <a:cxn ang="0">
                    <a:pos x="2250" y="2464"/>
                  </a:cxn>
                  <a:cxn ang="0">
                    <a:pos x="2739" y="1982"/>
                  </a:cxn>
                  <a:cxn ang="0">
                    <a:pos x="3207" y="1502"/>
                  </a:cxn>
                  <a:cxn ang="0">
                    <a:pos x="3652" y="1025"/>
                  </a:cxn>
                  <a:cxn ang="0">
                    <a:pos x="4071" y="553"/>
                  </a:cxn>
                  <a:cxn ang="0">
                    <a:pos x="4465" y="91"/>
                  </a:cxn>
                </a:cxnLst>
                <a:rect l="0" t="0" r="r" b="b"/>
                <a:pathLst>
                  <a:path w="4536" h="4295">
                    <a:moveTo>
                      <a:pt x="4465" y="91"/>
                    </a:moveTo>
                    <a:lnTo>
                      <a:pt x="4465" y="91"/>
                    </a:lnTo>
                    <a:lnTo>
                      <a:pt x="4481" y="66"/>
                    </a:lnTo>
                    <a:lnTo>
                      <a:pt x="4498" y="42"/>
                    </a:lnTo>
                    <a:lnTo>
                      <a:pt x="4517" y="20"/>
                    </a:lnTo>
                    <a:lnTo>
                      <a:pt x="4536" y="0"/>
                    </a:lnTo>
                    <a:lnTo>
                      <a:pt x="4536" y="0"/>
                    </a:lnTo>
                    <a:lnTo>
                      <a:pt x="4511" y="19"/>
                    </a:lnTo>
                    <a:lnTo>
                      <a:pt x="4482" y="36"/>
                    </a:lnTo>
                    <a:lnTo>
                      <a:pt x="4453" y="52"/>
                    </a:lnTo>
                    <a:lnTo>
                      <a:pt x="4422" y="67"/>
                    </a:lnTo>
                    <a:lnTo>
                      <a:pt x="4389" y="82"/>
                    </a:lnTo>
                    <a:lnTo>
                      <a:pt x="4354" y="94"/>
                    </a:lnTo>
                    <a:lnTo>
                      <a:pt x="4318" y="105"/>
                    </a:lnTo>
                    <a:lnTo>
                      <a:pt x="4279" y="115"/>
                    </a:lnTo>
                    <a:lnTo>
                      <a:pt x="4240" y="125"/>
                    </a:lnTo>
                    <a:lnTo>
                      <a:pt x="4198" y="133"/>
                    </a:lnTo>
                    <a:lnTo>
                      <a:pt x="4155" y="141"/>
                    </a:lnTo>
                    <a:lnTo>
                      <a:pt x="4113" y="147"/>
                    </a:lnTo>
                    <a:lnTo>
                      <a:pt x="4067" y="154"/>
                    </a:lnTo>
                    <a:lnTo>
                      <a:pt x="4020" y="159"/>
                    </a:lnTo>
                    <a:lnTo>
                      <a:pt x="3922" y="169"/>
                    </a:lnTo>
                    <a:lnTo>
                      <a:pt x="3820" y="177"/>
                    </a:lnTo>
                    <a:lnTo>
                      <a:pt x="3713" y="185"/>
                    </a:lnTo>
                    <a:lnTo>
                      <a:pt x="3485" y="197"/>
                    </a:lnTo>
                    <a:lnTo>
                      <a:pt x="3366" y="205"/>
                    </a:lnTo>
                    <a:lnTo>
                      <a:pt x="3243" y="213"/>
                    </a:lnTo>
                    <a:lnTo>
                      <a:pt x="3117" y="222"/>
                    </a:lnTo>
                    <a:lnTo>
                      <a:pt x="2988" y="234"/>
                    </a:lnTo>
                    <a:lnTo>
                      <a:pt x="2857" y="249"/>
                    </a:lnTo>
                    <a:lnTo>
                      <a:pt x="2790" y="259"/>
                    </a:lnTo>
                    <a:lnTo>
                      <a:pt x="2723" y="268"/>
                    </a:lnTo>
                    <a:lnTo>
                      <a:pt x="2655" y="279"/>
                    </a:lnTo>
                    <a:lnTo>
                      <a:pt x="2586" y="291"/>
                    </a:lnTo>
                    <a:lnTo>
                      <a:pt x="2518" y="303"/>
                    </a:lnTo>
                    <a:lnTo>
                      <a:pt x="2450" y="318"/>
                    </a:lnTo>
                    <a:lnTo>
                      <a:pt x="2380" y="332"/>
                    </a:lnTo>
                    <a:lnTo>
                      <a:pt x="2310" y="348"/>
                    </a:lnTo>
                    <a:lnTo>
                      <a:pt x="2241" y="367"/>
                    </a:lnTo>
                    <a:lnTo>
                      <a:pt x="2170" y="386"/>
                    </a:lnTo>
                    <a:lnTo>
                      <a:pt x="2100" y="407"/>
                    </a:lnTo>
                    <a:lnTo>
                      <a:pt x="2029" y="430"/>
                    </a:lnTo>
                    <a:lnTo>
                      <a:pt x="1959" y="454"/>
                    </a:lnTo>
                    <a:lnTo>
                      <a:pt x="1888" y="480"/>
                    </a:lnTo>
                    <a:lnTo>
                      <a:pt x="1817" y="508"/>
                    </a:lnTo>
                    <a:lnTo>
                      <a:pt x="1746" y="537"/>
                    </a:lnTo>
                    <a:lnTo>
                      <a:pt x="1676" y="569"/>
                    </a:lnTo>
                    <a:lnTo>
                      <a:pt x="1605" y="603"/>
                    </a:lnTo>
                    <a:lnTo>
                      <a:pt x="1534" y="638"/>
                    </a:lnTo>
                    <a:lnTo>
                      <a:pt x="1465" y="677"/>
                    </a:lnTo>
                    <a:lnTo>
                      <a:pt x="1395" y="717"/>
                    </a:lnTo>
                    <a:lnTo>
                      <a:pt x="1324" y="758"/>
                    </a:lnTo>
                    <a:lnTo>
                      <a:pt x="1254" y="804"/>
                    </a:lnTo>
                    <a:lnTo>
                      <a:pt x="1186" y="851"/>
                    </a:lnTo>
                    <a:lnTo>
                      <a:pt x="1116" y="900"/>
                    </a:lnTo>
                    <a:lnTo>
                      <a:pt x="1048" y="953"/>
                    </a:lnTo>
                    <a:lnTo>
                      <a:pt x="980" y="1008"/>
                    </a:lnTo>
                    <a:lnTo>
                      <a:pt x="911" y="1065"/>
                    </a:lnTo>
                    <a:lnTo>
                      <a:pt x="844" y="1126"/>
                    </a:lnTo>
                    <a:lnTo>
                      <a:pt x="777" y="1189"/>
                    </a:lnTo>
                    <a:lnTo>
                      <a:pt x="777" y="1189"/>
                    </a:lnTo>
                    <a:lnTo>
                      <a:pt x="713" y="1254"/>
                    </a:lnTo>
                    <a:lnTo>
                      <a:pt x="651" y="1319"/>
                    </a:lnTo>
                    <a:lnTo>
                      <a:pt x="594" y="1384"/>
                    </a:lnTo>
                    <a:lnTo>
                      <a:pt x="539" y="1450"/>
                    </a:lnTo>
                    <a:lnTo>
                      <a:pt x="488" y="1517"/>
                    </a:lnTo>
                    <a:lnTo>
                      <a:pt x="440" y="1582"/>
                    </a:lnTo>
                    <a:lnTo>
                      <a:pt x="394" y="1649"/>
                    </a:lnTo>
                    <a:lnTo>
                      <a:pt x="351" y="1716"/>
                    </a:lnTo>
                    <a:lnTo>
                      <a:pt x="312" y="1783"/>
                    </a:lnTo>
                    <a:lnTo>
                      <a:pt x="275" y="1850"/>
                    </a:lnTo>
                    <a:lnTo>
                      <a:pt x="241" y="1917"/>
                    </a:lnTo>
                    <a:lnTo>
                      <a:pt x="209" y="1986"/>
                    </a:lnTo>
                    <a:lnTo>
                      <a:pt x="181" y="2053"/>
                    </a:lnTo>
                    <a:lnTo>
                      <a:pt x="154" y="2120"/>
                    </a:lnTo>
                    <a:lnTo>
                      <a:pt x="130" y="2185"/>
                    </a:lnTo>
                    <a:lnTo>
                      <a:pt x="109" y="2252"/>
                    </a:lnTo>
                    <a:lnTo>
                      <a:pt x="88" y="2319"/>
                    </a:lnTo>
                    <a:lnTo>
                      <a:pt x="71" y="2385"/>
                    </a:lnTo>
                    <a:lnTo>
                      <a:pt x="56" y="2451"/>
                    </a:lnTo>
                    <a:lnTo>
                      <a:pt x="43" y="2516"/>
                    </a:lnTo>
                    <a:lnTo>
                      <a:pt x="31" y="2581"/>
                    </a:lnTo>
                    <a:lnTo>
                      <a:pt x="21" y="2645"/>
                    </a:lnTo>
                    <a:lnTo>
                      <a:pt x="15" y="2709"/>
                    </a:lnTo>
                    <a:lnTo>
                      <a:pt x="8" y="2772"/>
                    </a:lnTo>
                    <a:lnTo>
                      <a:pt x="4" y="2835"/>
                    </a:lnTo>
                    <a:lnTo>
                      <a:pt x="1" y="2897"/>
                    </a:lnTo>
                    <a:lnTo>
                      <a:pt x="0" y="2959"/>
                    </a:lnTo>
                    <a:lnTo>
                      <a:pt x="1" y="3019"/>
                    </a:lnTo>
                    <a:lnTo>
                      <a:pt x="3" y="3079"/>
                    </a:lnTo>
                    <a:lnTo>
                      <a:pt x="5" y="3138"/>
                    </a:lnTo>
                    <a:lnTo>
                      <a:pt x="9" y="3196"/>
                    </a:lnTo>
                    <a:lnTo>
                      <a:pt x="15" y="3253"/>
                    </a:lnTo>
                    <a:lnTo>
                      <a:pt x="20" y="3308"/>
                    </a:lnTo>
                    <a:lnTo>
                      <a:pt x="28" y="3363"/>
                    </a:lnTo>
                    <a:lnTo>
                      <a:pt x="36" y="3418"/>
                    </a:lnTo>
                    <a:lnTo>
                      <a:pt x="44" y="3470"/>
                    </a:lnTo>
                    <a:lnTo>
                      <a:pt x="54" y="3523"/>
                    </a:lnTo>
                    <a:lnTo>
                      <a:pt x="64" y="3572"/>
                    </a:lnTo>
                    <a:lnTo>
                      <a:pt x="75" y="3622"/>
                    </a:lnTo>
                    <a:lnTo>
                      <a:pt x="87" y="3669"/>
                    </a:lnTo>
                    <a:lnTo>
                      <a:pt x="111" y="3760"/>
                    </a:lnTo>
                    <a:lnTo>
                      <a:pt x="135" y="3846"/>
                    </a:lnTo>
                    <a:lnTo>
                      <a:pt x="161" y="3925"/>
                    </a:lnTo>
                    <a:lnTo>
                      <a:pt x="188" y="3997"/>
                    </a:lnTo>
                    <a:lnTo>
                      <a:pt x="212" y="4063"/>
                    </a:lnTo>
                    <a:lnTo>
                      <a:pt x="236" y="4122"/>
                    </a:lnTo>
                    <a:lnTo>
                      <a:pt x="257" y="4173"/>
                    </a:lnTo>
                    <a:lnTo>
                      <a:pt x="276" y="4214"/>
                    </a:lnTo>
                    <a:lnTo>
                      <a:pt x="306" y="4273"/>
                    </a:lnTo>
                    <a:lnTo>
                      <a:pt x="316" y="4295"/>
                    </a:lnTo>
                    <a:lnTo>
                      <a:pt x="316" y="4295"/>
                    </a:lnTo>
                    <a:lnTo>
                      <a:pt x="738" y="3899"/>
                    </a:lnTo>
                    <a:lnTo>
                      <a:pt x="1174" y="3487"/>
                    </a:lnTo>
                    <a:lnTo>
                      <a:pt x="2081" y="2625"/>
                    </a:lnTo>
                    <a:lnTo>
                      <a:pt x="2081" y="2625"/>
                    </a:lnTo>
                    <a:lnTo>
                      <a:pt x="2250" y="2464"/>
                    </a:lnTo>
                    <a:lnTo>
                      <a:pt x="2415" y="2303"/>
                    </a:lnTo>
                    <a:lnTo>
                      <a:pt x="2578" y="2143"/>
                    </a:lnTo>
                    <a:lnTo>
                      <a:pt x="2739" y="1982"/>
                    </a:lnTo>
                    <a:lnTo>
                      <a:pt x="2897" y="1822"/>
                    </a:lnTo>
                    <a:lnTo>
                      <a:pt x="3054" y="1662"/>
                    </a:lnTo>
                    <a:lnTo>
                      <a:pt x="3207" y="1502"/>
                    </a:lnTo>
                    <a:lnTo>
                      <a:pt x="3358" y="1343"/>
                    </a:lnTo>
                    <a:lnTo>
                      <a:pt x="3506" y="1183"/>
                    </a:lnTo>
                    <a:lnTo>
                      <a:pt x="3652" y="1025"/>
                    </a:lnTo>
                    <a:lnTo>
                      <a:pt x="3794" y="867"/>
                    </a:lnTo>
                    <a:lnTo>
                      <a:pt x="3934" y="710"/>
                    </a:lnTo>
                    <a:lnTo>
                      <a:pt x="4071" y="553"/>
                    </a:lnTo>
                    <a:lnTo>
                      <a:pt x="4205" y="398"/>
                    </a:lnTo>
                    <a:lnTo>
                      <a:pt x="4336" y="244"/>
                    </a:lnTo>
                    <a:lnTo>
                      <a:pt x="4465" y="91"/>
                    </a:lnTo>
                    <a:lnTo>
                      <a:pt x="4465" y="9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4" name="Group 168"/>
            <p:cNvGrpSpPr/>
            <p:nvPr/>
          </p:nvGrpSpPr>
          <p:grpSpPr>
            <a:xfrm rot="18617175">
              <a:off x="5878272" y="3858459"/>
              <a:ext cx="599427" cy="295291"/>
              <a:chOff x="793750" y="0"/>
              <a:chExt cx="7556501" cy="2116991"/>
            </a:xfrm>
            <a:grpFill/>
          </p:grpSpPr>
          <p:sp>
            <p:nvSpPr>
              <p:cNvPr id="98"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99"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nvGrpSpPr>
            <p:cNvPr id="95" name="Group 168"/>
            <p:cNvGrpSpPr/>
            <p:nvPr/>
          </p:nvGrpSpPr>
          <p:grpSpPr>
            <a:xfrm rot="2267926">
              <a:off x="5541009" y="3592625"/>
              <a:ext cx="340137" cy="167559"/>
              <a:chOff x="793750" y="0"/>
              <a:chExt cx="7556501" cy="2116991"/>
            </a:xfrm>
            <a:grpFill/>
          </p:grpSpPr>
          <p:sp>
            <p:nvSpPr>
              <p:cNvPr id="96" name="Freeform 7"/>
              <p:cNvSpPr>
                <a:spLocks/>
              </p:cNvSpPr>
              <p:nvPr/>
            </p:nvSpPr>
            <p:spPr bwMode="auto">
              <a:xfrm>
                <a:off x="793750" y="696178"/>
                <a:ext cx="7413625" cy="1420813"/>
              </a:xfrm>
              <a:custGeom>
                <a:avLst/>
                <a:gdLst/>
                <a:ahLst/>
                <a:cxnLst>
                  <a:cxn ang="0">
                    <a:pos x="9339" y="0"/>
                  </a:cxn>
                  <a:cxn ang="0">
                    <a:pos x="8708" y="106"/>
                  </a:cxn>
                  <a:cxn ang="0">
                    <a:pos x="8060" y="203"/>
                  </a:cxn>
                  <a:cxn ang="0">
                    <a:pos x="7395" y="293"/>
                  </a:cxn>
                  <a:cxn ang="0">
                    <a:pos x="6713" y="375"/>
                  </a:cxn>
                  <a:cxn ang="0">
                    <a:pos x="6018" y="448"/>
                  </a:cxn>
                  <a:cxn ang="0">
                    <a:pos x="5307" y="514"/>
                  </a:cxn>
                  <a:cxn ang="0">
                    <a:pos x="4586" y="568"/>
                  </a:cxn>
                  <a:cxn ang="0">
                    <a:pos x="3853" y="615"/>
                  </a:cxn>
                  <a:cxn ang="0">
                    <a:pos x="1868" y="724"/>
                  </a:cxn>
                  <a:cxn ang="0">
                    <a:pos x="2" y="820"/>
                  </a:cxn>
                  <a:cxn ang="0">
                    <a:pos x="0" y="822"/>
                  </a:cxn>
                  <a:cxn ang="0">
                    <a:pos x="113" y="870"/>
                  </a:cxn>
                  <a:cxn ang="0">
                    <a:pos x="431" y="997"/>
                  </a:cxn>
                  <a:cxn ang="0">
                    <a:pos x="657" y="1081"/>
                  </a:cxn>
                  <a:cxn ang="0">
                    <a:pos x="921" y="1173"/>
                  </a:cxn>
                  <a:cxn ang="0">
                    <a:pos x="1223" y="1270"/>
                  </a:cxn>
                  <a:cxn ang="0">
                    <a:pos x="1559" y="1369"/>
                  </a:cxn>
                  <a:cxn ang="0">
                    <a:pos x="1922" y="1465"/>
                  </a:cxn>
                  <a:cxn ang="0">
                    <a:pos x="2310" y="1555"/>
                  </a:cxn>
                  <a:cxn ang="0">
                    <a:pos x="2718" y="1635"/>
                  </a:cxn>
                  <a:cxn ang="0">
                    <a:pos x="2930" y="1672"/>
                  </a:cxn>
                  <a:cxn ang="0">
                    <a:pos x="3146" y="1703"/>
                  </a:cxn>
                  <a:cxn ang="0">
                    <a:pos x="3363" y="1731"/>
                  </a:cxn>
                  <a:cxn ang="0">
                    <a:pos x="3585" y="1753"/>
                  </a:cxn>
                  <a:cxn ang="0">
                    <a:pos x="3809" y="1771"/>
                  </a:cxn>
                  <a:cxn ang="0">
                    <a:pos x="4035" y="1785"/>
                  </a:cxn>
                  <a:cxn ang="0">
                    <a:pos x="4263" y="1790"/>
                  </a:cxn>
                  <a:cxn ang="0">
                    <a:pos x="4491" y="1790"/>
                  </a:cxn>
                  <a:cxn ang="0">
                    <a:pos x="4720" y="1783"/>
                  </a:cxn>
                  <a:cxn ang="0">
                    <a:pos x="4949" y="1767"/>
                  </a:cxn>
                  <a:cxn ang="0">
                    <a:pos x="5057" y="1759"/>
                  </a:cxn>
                  <a:cxn ang="0">
                    <a:pos x="5267" y="1734"/>
                  </a:cxn>
                  <a:cxn ang="0">
                    <a:pos x="5469" y="1705"/>
                  </a:cxn>
                  <a:cxn ang="0">
                    <a:pos x="5665" y="1672"/>
                  </a:cxn>
                  <a:cxn ang="0">
                    <a:pos x="5853" y="1632"/>
                  </a:cxn>
                  <a:cxn ang="0">
                    <a:pos x="6037" y="1588"/>
                  </a:cxn>
                  <a:cxn ang="0">
                    <a:pos x="6213" y="1540"/>
                  </a:cxn>
                  <a:cxn ang="0">
                    <a:pos x="6383" y="1487"/>
                  </a:cxn>
                  <a:cxn ang="0">
                    <a:pos x="6548" y="1432"/>
                  </a:cxn>
                  <a:cxn ang="0">
                    <a:pos x="6708" y="1374"/>
                  </a:cxn>
                  <a:cxn ang="0">
                    <a:pos x="6863" y="1312"/>
                  </a:cxn>
                  <a:cxn ang="0">
                    <a:pos x="7085" y="1216"/>
                  </a:cxn>
                  <a:cxn ang="0">
                    <a:pos x="7367" y="1081"/>
                  </a:cxn>
                  <a:cxn ang="0">
                    <a:pos x="7629" y="942"/>
                  </a:cxn>
                  <a:cxn ang="0">
                    <a:pos x="7878" y="801"/>
                  </a:cxn>
                  <a:cxn ang="0">
                    <a:pos x="8112" y="660"/>
                  </a:cxn>
                  <a:cxn ang="0">
                    <a:pos x="8549" y="394"/>
                  </a:cxn>
                  <a:cxn ang="0">
                    <a:pos x="8755" y="274"/>
                  </a:cxn>
                  <a:cxn ang="0">
                    <a:pos x="8953" y="166"/>
                  </a:cxn>
                  <a:cxn ang="0">
                    <a:pos x="9148" y="74"/>
                  </a:cxn>
                  <a:cxn ang="0">
                    <a:pos x="9244" y="34"/>
                  </a:cxn>
                  <a:cxn ang="0">
                    <a:pos x="9339" y="0"/>
                  </a:cxn>
                </a:cxnLst>
                <a:rect l="0" t="0" r="r" b="b"/>
                <a:pathLst>
                  <a:path w="9339" h="1790">
                    <a:moveTo>
                      <a:pt x="9339" y="0"/>
                    </a:moveTo>
                    <a:lnTo>
                      <a:pt x="9339" y="0"/>
                    </a:lnTo>
                    <a:lnTo>
                      <a:pt x="9026" y="53"/>
                    </a:lnTo>
                    <a:lnTo>
                      <a:pt x="8708" y="106"/>
                    </a:lnTo>
                    <a:lnTo>
                      <a:pt x="8387" y="156"/>
                    </a:lnTo>
                    <a:lnTo>
                      <a:pt x="8060" y="203"/>
                    </a:lnTo>
                    <a:lnTo>
                      <a:pt x="7730" y="250"/>
                    </a:lnTo>
                    <a:lnTo>
                      <a:pt x="7395" y="293"/>
                    </a:lnTo>
                    <a:lnTo>
                      <a:pt x="7056" y="335"/>
                    </a:lnTo>
                    <a:lnTo>
                      <a:pt x="6713" y="375"/>
                    </a:lnTo>
                    <a:lnTo>
                      <a:pt x="6368" y="413"/>
                    </a:lnTo>
                    <a:lnTo>
                      <a:pt x="6018" y="448"/>
                    </a:lnTo>
                    <a:lnTo>
                      <a:pt x="5664" y="483"/>
                    </a:lnTo>
                    <a:lnTo>
                      <a:pt x="5307" y="514"/>
                    </a:lnTo>
                    <a:lnTo>
                      <a:pt x="4949" y="542"/>
                    </a:lnTo>
                    <a:lnTo>
                      <a:pt x="4586" y="568"/>
                    </a:lnTo>
                    <a:lnTo>
                      <a:pt x="4221" y="592"/>
                    </a:lnTo>
                    <a:lnTo>
                      <a:pt x="3853" y="615"/>
                    </a:lnTo>
                    <a:lnTo>
                      <a:pt x="3853" y="615"/>
                    </a:lnTo>
                    <a:lnTo>
                      <a:pt x="1868" y="724"/>
                    </a:lnTo>
                    <a:lnTo>
                      <a:pt x="919" y="775"/>
                    </a:lnTo>
                    <a:lnTo>
                      <a:pt x="2" y="820"/>
                    </a:lnTo>
                    <a:lnTo>
                      <a:pt x="0" y="822"/>
                    </a:lnTo>
                    <a:lnTo>
                      <a:pt x="0" y="822"/>
                    </a:lnTo>
                    <a:lnTo>
                      <a:pt x="30" y="834"/>
                    </a:lnTo>
                    <a:lnTo>
                      <a:pt x="113" y="870"/>
                    </a:lnTo>
                    <a:lnTo>
                      <a:pt x="249" y="926"/>
                    </a:lnTo>
                    <a:lnTo>
                      <a:pt x="431" y="997"/>
                    </a:lnTo>
                    <a:lnTo>
                      <a:pt x="539" y="1037"/>
                    </a:lnTo>
                    <a:lnTo>
                      <a:pt x="657" y="1081"/>
                    </a:lnTo>
                    <a:lnTo>
                      <a:pt x="784" y="1126"/>
                    </a:lnTo>
                    <a:lnTo>
                      <a:pt x="921" y="1173"/>
                    </a:lnTo>
                    <a:lnTo>
                      <a:pt x="1069" y="1221"/>
                    </a:lnTo>
                    <a:lnTo>
                      <a:pt x="1223" y="1270"/>
                    </a:lnTo>
                    <a:lnTo>
                      <a:pt x="1387" y="1319"/>
                    </a:lnTo>
                    <a:lnTo>
                      <a:pt x="1559" y="1369"/>
                    </a:lnTo>
                    <a:lnTo>
                      <a:pt x="1736" y="1418"/>
                    </a:lnTo>
                    <a:lnTo>
                      <a:pt x="1922" y="1465"/>
                    </a:lnTo>
                    <a:lnTo>
                      <a:pt x="2113" y="1512"/>
                    </a:lnTo>
                    <a:lnTo>
                      <a:pt x="2310" y="1555"/>
                    </a:lnTo>
                    <a:lnTo>
                      <a:pt x="2511" y="1597"/>
                    </a:lnTo>
                    <a:lnTo>
                      <a:pt x="2718" y="1635"/>
                    </a:lnTo>
                    <a:lnTo>
                      <a:pt x="2824" y="1654"/>
                    </a:lnTo>
                    <a:lnTo>
                      <a:pt x="2930" y="1672"/>
                    </a:lnTo>
                    <a:lnTo>
                      <a:pt x="3036" y="1687"/>
                    </a:lnTo>
                    <a:lnTo>
                      <a:pt x="3146" y="1703"/>
                    </a:lnTo>
                    <a:lnTo>
                      <a:pt x="3253" y="1717"/>
                    </a:lnTo>
                    <a:lnTo>
                      <a:pt x="3363" y="1731"/>
                    </a:lnTo>
                    <a:lnTo>
                      <a:pt x="3474" y="1743"/>
                    </a:lnTo>
                    <a:lnTo>
                      <a:pt x="3585" y="1753"/>
                    </a:lnTo>
                    <a:lnTo>
                      <a:pt x="3696" y="1764"/>
                    </a:lnTo>
                    <a:lnTo>
                      <a:pt x="3809" y="1771"/>
                    </a:lnTo>
                    <a:lnTo>
                      <a:pt x="3922" y="1778"/>
                    </a:lnTo>
                    <a:lnTo>
                      <a:pt x="4035" y="1785"/>
                    </a:lnTo>
                    <a:lnTo>
                      <a:pt x="4148" y="1788"/>
                    </a:lnTo>
                    <a:lnTo>
                      <a:pt x="4263" y="1790"/>
                    </a:lnTo>
                    <a:lnTo>
                      <a:pt x="4378" y="1790"/>
                    </a:lnTo>
                    <a:lnTo>
                      <a:pt x="4491" y="1790"/>
                    </a:lnTo>
                    <a:lnTo>
                      <a:pt x="4605" y="1786"/>
                    </a:lnTo>
                    <a:lnTo>
                      <a:pt x="4720" y="1783"/>
                    </a:lnTo>
                    <a:lnTo>
                      <a:pt x="4835" y="1776"/>
                    </a:lnTo>
                    <a:lnTo>
                      <a:pt x="4949" y="1767"/>
                    </a:lnTo>
                    <a:lnTo>
                      <a:pt x="4949" y="1767"/>
                    </a:lnTo>
                    <a:lnTo>
                      <a:pt x="5057" y="1759"/>
                    </a:lnTo>
                    <a:lnTo>
                      <a:pt x="5163" y="1746"/>
                    </a:lnTo>
                    <a:lnTo>
                      <a:pt x="5267" y="1734"/>
                    </a:lnTo>
                    <a:lnTo>
                      <a:pt x="5368" y="1720"/>
                    </a:lnTo>
                    <a:lnTo>
                      <a:pt x="5469" y="1705"/>
                    </a:lnTo>
                    <a:lnTo>
                      <a:pt x="5568" y="1689"/>
                    </a:lnTo>
                    <a:lnTo>
                      <a:pt x="5665" y="1672"/>
                    </a:lnTo>
                    <a:lnTo>
                      <a:pt x="5759" y="1653"/>
                    </a:lnTo>
                    <a:lnTo>
                      <a:pt x="5853" y="1632"/>
                    </a:lnTo>
                    <a:lnTo>
                      <a:pt x="5945" y="1611"/>
                    </a:lnTo>
                    <a:lnTo>
                      <a:pt x="6037" y="1588"/>
                    </a:lnTo>
                    <a:lnTo>
                      <a:pt x="6126" y="1564"/>
                    </a:lnTo>
                    <a:lnTo>
                      <a:pt x="6213" y="1540"/>
                    </a:lnTo>
                    <a:lnTo>
                      <a:pt x="6300" y="1513"/>
                    </a:lnTo>
                    <a:lnTo>
                      <a:pt x="6383" y="1487"/>
                    </a:lnTo>
                    <a:lnTo>
                      <a:pt x="6467" y="1461"/>
                    </a:lnTo>
                    <a:lnTo>
                      <a:pt x="6548" y="1432"/>
                    </a:lnTo>
                    <a:lnTo>
                      <a:pt x="6630" y="1404"/>
                    </a:lnTo>
                    <a:lnTo>
                      <a:pt x="6708" y="1374"/>
                    </a:lnTo>
                    <a:lnTo>
                      <a:pt x="6786" y="1343"/>
                    </a:lnTo>
                    <a:lnTo>
                      <a:pt x="6863" y="1312"/>
                    </a:lnTo>
                    <a:lnTo>
                      <a:pt x="6939" y="1281"/>
                    </a:lnTo>
                    <a:lnTo>
                      <a:pt x="7085" y="1216"/>
                    </a:lnTo>
                    <a:lnTo>
                      <a:pt x="7228" y="1150"/>
                    </a:lnTo>
                    <a:lnTo>
                      <a:pt x="7367" y="1081"/>
                    </a:lnTo>
                    <a:lnTo>
                      <a:pt x="7499" y="1011"/>
                    </a:lnTo>
                    <a:lnTo>
                      <a:pt x="7629" y="942"/>
                    </a:lnTo>
                    <a:lnTo>
                      <a:pt x="7756" y="870"/>
                    </a:lnTo>
                    <a:lnTo>
                      <a:pt x="7878" y="801"/>
                    </a:lnTo>
                    <a:lnTo>
                      <a:pt x="7996" y="730"/>
                    </a:lnTo>
                    <a:lnTo>
                      <a:pt x="8112" y="660"/>
                    </a:lnTo>
                    <a:lnTo>
                      <a:pt x="8337" y="524"/>
                    </a:lnTo>
                    <a:lnTo>
                      <a:pt x="8549" y="394"/>
                    </a:lnTo>
                    <a:lnTo>
                      <a:pt x="8653" y="333"/>
                    </a:lnTo>
                    <a:lnTo>
                      <a:pt x="8755" y="274"/>
                    </a:lnTo>
                    <a:lnTo>
                      <a:pt x="8854" y="219"/>
                    </a:lnTo>
                    <a:lnTo>
                      <a:pt x="8953" y="166"/>
                    </a:lnTo>
                    <a:lnTo>
                      <a:pt x="9051" y="118"/>
                    </a:lnTo>
                    <a:lnTo>
                      <a:pt x="9148" y="74"/>
                    </a:lnTo>
                    <a:lnTo>
                      <a:pt x="9197" y="53"/>
                    </a:lnTo>
                    <a:lnTo>
                      <a:pt x="9244" y="34"/>
                    </a:lnTo>
                    <a:lnTo>
                      <a:pt x="9292" y="17"/>
                    </a:lnTo>
                    <a:lnTo>
                      <a:pt x="9339" y="0"/>
                    </a:lnTo>
                    <a:lnTo>
                      <a:pt x="9339"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sp>
            <p:nvSpPr>
              <p:cNvPr id="97" name="Freeform 8"/>
              <p:cNvSpPr>
                <a:spLocks/>
              </p:cNvSpPr>
              <p:nvPr/>
            </p:nvSpPr>
            <p:spPr bwMode="auto">
              <a:xfrm>
                <a:off x="795338" y="0"/>
                <a:ext cx="7554913" cy="1363663"/>
              </a:xfrm>
              <a:custGeom>
                <a:avLst/>
                <a:gdLst/>
                <a:ahLst/>
                <a:cxnLst>
                  <a:cxn ang="0">
                    <a:pos x="9337" y="899"/>
                  </a:cxn>
                  <a:cxn ang="0">
                    <a:pos x="9428" y="874"/>
                  </a:cxn>
                  <a:cxn ang="0">
                    <a:pos x="9518" y="862"/>
                  </a:cxn>
                  <a:cxn ang="0">
                    <a:pos x="9466" y="860"/>
                  </a:cxn>
                  <a:cxn ang="0">
                    <a:pos x="9362" y="852"/>
                  </a:cxn>
                  <a:cxn ang="0">
                    <a:pos x="9200" y="827"/>
                  </a:cxn>
                  <a:cxn ang="0">
                    <a:pos x="8971" y="780"/>
                  </a:cxn>
                  <a:cxn ang="0">
                    <a:pos x="8727" y="720"/>
                  </a:cxn>
                  <a:cxn ang="0">
                    <a:pos x="8331" y="608"/>
                  </a:cxn>
                  <a:cxn ang="0">
                    <a:pos x="7891" y="481"/>
                  </a:cxn>
                  <a:cxn ang="0">
                    <a:pos x="7572" y="395"/>
                  </a:cxn>
                  <a:cxn ang="0">
                    <a:pos x="7229" y="308"/>
                  </a:cxn>
                  <a:cxn ang="0">
                    <a:pos x="6861" y="226"/>
                  </a:cxn>
                  <a:cxn ang="0">
                    <a:pos x="6466" y="153"/>
                  </a:cxn>
                  <a:cxn ang="0">
                    <a:pos x="6152" y="104"/>
                  </a:cxn>
                  <a:cxn ang="0">
                    <a:pos x="5933" y="76"/>
                  </a:cxn>
                  <a:cxn ang="0">
                    <a:pos x="5707" y="52"/>
                  </a:cxn>
                  <a:cxn ang="0">
                    <a:pos x="5474" y="31"/>
                  </a:cxn>
                  <a:cxn ang="0">
                    <a:pos x="5231" y="16"/>
                  </a:cxn>
                  <a:cxn ang="0">
                    <a:pos x="4982" y="5"/>
                  </a:cxn>
                  <a:cxn ang="0">
                    <a:pos x="4723" y="0"/>
                  </a:cxn>
                  <a:cxn ang="0">
                    <a:pos x="4456" y="0"/>
                  </a:cxn>
                  <a:cxn ang="0">
                    <a:pos x="4181" y="7"/>
                  </a:cxn>
                  <a:cxn ang="0">
                    <a:pos x="3896" y="19"/>
                  </a:cxn>
                  <a:cxn ang="0">
                    <a:pos x="3750" y="28"/>
                  </a:cxn>
                  <a:cxn ang="0">
                    <a:pos x="3463" y="52"/>
                  </a:cxn>
                  <a:cxn ang="0">
                    <a:pos x="3192" y="82"/>
                  </a:cxn>
                  <a:cxn ang="0">
                    <a:pos x="2935" y="118"/>
                  </a:cxn>
                  <a:cxn ang="0">
                    <a:pos x="2692" y="160"/>
                  </a:cxn>
                  <a:cxn ang="0">
                    <a:pos x="2461" y="209"/>
                  </a:cxn>
                  <a:cxn ang="0">
                    <a:pos x="2243" y="261"/>
                  </a:cxn>
                  <a:cxn ang="0">
                    <a:pos x="2038" y="316"/>
                  </a:cxn>
                  <a:cxn ang="0">
                    <a:pos x="1847" y="377"/>
                  </a:cxn>
                  <a:cxn ang="0">
                    <a:pos x="1666" y="441"/>
                  </a:cxn>
                  <a:cxn ang="0">
                    <a:pos x="1496" y="509"/>
                  </a:cxn>
                  <a:cxn ang="0">
                    <a:pos x="1338" y="579"/>
                  </a:cxn>
                  <a:cxn ang="0">
                    <a:pos x="1192" y="650"/>
                  </a:cxn>
                  <a:cxn ang="0">
                    <a:pos x="1055" y="721"/>
                  </a:cxn>
                  <a:cxn ang="0">
                    <a:pos x="928" y="796"/>
                  </a:cxn>
                  <a:cxn ang="0">
                    <a:pos x="811" y="869"/>
                  </a:cxn>
                  <a:cxn ang="0">
                    <a:pos x="705" y="944"/>
                  </a:cxn>
                  <a:cxn ang="0">
                    <a:pos x="606" y="1017"/>
                  </a:cxn>
                  <a:cxn ang="0">
                    <a:pos x="518" y="1090"/>
                  </a:cxn>
                  <a:cxn ang="0">
                    <a:pos x="436" y="1161"/>
                  </a:cxn>
                  <a:cxn ang="0">
                    <a:pos x="299" y="1295"/>
                  </a:cxn>
                  <a:cxn ang="0">
                    <a:pos x="191" y="1418"/>
                  </a:cxn>
                  <a:cxn ang="0">
                    <a:pos x="111" y="1526"/>
                  </a:cxn>
                  <a:cxn ang="0">
                    <a:pos x="54" y="1613"/>
                  </a:cxn>
                  <a:cxn ang="0">
                    <a:pos x="19" y="1677"/>
                  </a:cxn>
                  <a:cxn ang="0">
                    <a:pos x="0" y="1719"/>
                  </a:cxn>
                  <a:cxn ang="0">
                    <a:pos x="917" y="1674"/>
                  </a:cxn>
                  <a:cxn ang="0">
                    <a:pos x="3851" y="1514"/>
                  </a:cxn>
                  <a:cxn ang="0">
                    <a:pos x="4219" y="1491"/>
                  </a:cxn>
                  <a:cxn ang="0">
                    <a:pos x="4947" y="1441"/>
                  </a:cxn>
                  <a:cxn ang="0">
                    <a:pos x="5662" y="1382"/>
                  </a:cxn>
                  <a:cxn ang="0">
                    <a:pos x="6366" y="1312"/>
                  </a:cxn>
                  <a:cxn ang="0">
                    <a:pos x="7054" y="1234"/>
                  </a:cxn>
                  <a:cxn ang="0">
                    <a:pos x="7728" y="1149"/>
                  </a:cxn>
                  <a:cxn ang="0">
                    <a:pos x="8385" y="1055"/>
                  </a:cxn>
                  <a:cxn ang="0">
                    <a:pos x="9024" y="952"/>
                  </a:cxn>
                  <a:cxn ang="0">
                    <a:pos x="9337" y="899"/>
                  </a:cxn>
                </a:cxnLst>
                <a:rect l="0" t="0" r="r" b="b"/>
                <a:pathLst>
                  <a:path w="9518" h="1719">
                    <a:moveTo>
                      <a:pt x="9337" y="899"/>
                    </a:moveTo>
                    <a:lnTo>
                      <a:pt x="9337" y="899"/>
                    </a:lnTo>
                    <a:lnTo>
                      <a:pt x="9382" y="885"/>
                    </a:lnTo>
                    <a:lnTo>
                      <a:pt x="9428" y="874"/>
                    </a:lnTo>
                    <a:lnTo>
                      <a:pt x="9473" y="867"/>
                    </a:lnTo>
                    <a:lnTo>
                      <a:pt x="9518" y="862"/>
                    </a:lnTo>
                    <a:lnTo>
                      <a:pt x="9518" y="862"/>
                    </a:lnTo>
                    <a:lnTo>
                      <a:pt x="9466" y="860"/>
                    </a:lnTo>
                    <a:lnTo>
                      <a:pt x="9414" y="857"/>
                    </a:lnTo>
                    <a:lnTo>
                      <a:pt x="9362" y="852"/>
                    </a:lnTo>
                    <a:lnTo>
                      <a:pt x="9308" y="845"/>
                    </a:lnTo>
                    <a:lnTo>
                      <a:pt x="9200" y="827"/>
                    </a:lnTo>
                    <a:lnTo>
                      <a:pt x="9087" y="806"/>
                    </a:lnTo>
                    <a:lnTo>
                      <a:pt x="8971" y="780"/>
                    </a:lnTo>
                    <a:lnTo>
                      <a:pt x="8851" y="753"/>
                    </a:lnTo>
                    <a:lnTo>
                      <a:pt x="8727" y="720"/>
                    </a:lnTo>
                    <a:lnTo>
                      <a:pt x="8600" y="685"/>
                    </a:lnTo>
                    <a:lnTo>
                      <a:pt x="8331" y="608"/>
                    </a:lnTo>
                    <a:lnTo>
                      <a:pt x="8043" y="525"/>
                    </a:lnTo>
                    <a:lnTo>
                      <a:pt x="7891" y="481"/>
                    </a:lnTo>
                    <a:lnTo>
                      <a:pt x="7735" y="438"/>
                    </a:lnTo>
                    <a:lnTo>
                      <a:pt x="7572" y="395"/>
                    </a:lnTo>
                    <a:lnTo>
                      <a:pt x="7403" y="351"/>
                    </a:lnTo>
                    <a:lnTo>
                      <a:pt x="7229" y="308"/>
                    </a:lnTo>
                    <a:lnTo>
                      <a:pt x="7049" y="266"/>
                    </a:lnTo>
                    <a:lnTo>
                      <a:pt x="6861" y="226"/>
                    </a:lnTo>
                    <a:lnTo>
                      <a:pt x="6666" y="189"/>
                    </a:lnTo>
                    <a:lnTo>
                      <a:pt x="6466" y="153"/>
                    </a:lnTo>
                    <a:lnTo>
                      <a:pt x="6258" y="120"/>
                    </a:lnTo>
                    <a:lnTo>
                      <a:pt x="6152" y="104"/>
                    </a:lnTo>
                    <a:lnTo>
                      <a:pt x="6044" y="90"/>
                    </a:lnTo>
                    <a:lnTo>
                      <a:pt x="5933" y="76"/>
                    </a:lnTo>
                    <a:lnTo>
                      <a:pt x="5822" y="64"/>
                    </a:lnTo>
                    <a:lnTo>
                      <a:pt x="5707" y="52"/>
                    </a:lnTo>
                    <a:lnTo>
                      <a:pt x="5592" y="42"/>
                    </a:lnTo>
                    <a:lnTo>
                      <a:pt x="5474" y="31"/>
                    </a:lnTo>
                    <a:lnTo>
                      <a:pt x="5354" y="23"/>
                    </a:lnTo>
                    <a:lnTo>
                      <a:pt x="5231" y="16"/>
                    </a:lnTo>
                    <a:lnTo>
                      <a:pt x="5107" y="10"/>
                    </a:lnTo>
                    <a:lnTo>
                      <a:pt x="4982" y="5"/>
                    </a:lnTo>
                    <a:lnTo>
                      <a:pt x="4854" y="2"/>
                    </a:lnTo>
                    <a:lnTo>
                      <a:pt x="4723" y="0"/>
                    </a:lnTo>
                    <a:lnTo>
                      <a:pt x="4591" y="0"/>
                    </a:lnTo>
                    <a:lnTo>
                      <a:pt x="4456" y="0"/>
                    </a:lnTo>
                    <a:lnTo>
                      <a:pt x="4318" y="2"/>
                    </a:lnTo>
                    <a:lnTo>
                      <a:pt x="4181" y="7"/>
                    </a:lnTo>
                    <a:lnTo>
                      <a:pt x="4039" y="12"/>
                    </a:lnTo>
                    <a:lnTo>
                      <a:pt x="3896" y="19"/>
                    </a:lnTo>
                    <a:lnTo>
                      <a:pt x="3750" y="28"/>
                    </a:lnTo>
                    <a:lnTo>
                      <a:pt x="3750" y="28"/>
                    </a:lnTo>
                    <a:lnTo>
                      <a:pt x="3606" y="38"/>
                    </a:lnTo>
                    <a:lnTo>
                      <a:pt x="3463" y="52"/>
                    </a:lnTo>
                    <a:lnTo>
                      <a:pt x="3326" y="66"/>
                    </a:lnTo>
                    <a:lnTo>
                      <a:pt x="3192" y="82"/>
                    </a:lnTo>
                    <a:lnTo>
                      <a:pt x="3062" y="99"/>
                    </a:lnTo>
                    <a:lnTo>
                      <a:pt x="2935" y="118"/>
                    </a:lnTo>
                    <a:lnTo>
                      <a:pt x="2812" y="139"/>
                    </a:lnTo>
                    <a:lnTo>
                      <a:pt x="2692" y="160"/>
                    </a:lnTo>
                    <a:lnTo>
                      <a:pt x="2575" y="184"/>
                    </a:lnTo>
                    <a:lnTo>
                      <a:pt x="2461" y="209"/>
                    </a:lnTo>
                    <a:lnTo>
                      <a:pt x="2351" y="233"/>
                    </a:lnTo>
                    <a:lnTo>
                      <a:pt x="2243" y="261"/>
                    </a:lnTo>
                    <a:lnTo>
                      <a:pt x="2139" y="289"/>
                    </a:lnTo>
                    <a:lnTo>
                      <a:pt x="2038" y="316"/>
                    </a:lnTo>
                    <a:lnTo>
                      <a:pt x="1941" y="348"/>
                    </a:lnTo>
                    <a:lnTo>
                      <a:pt x="1847" y="377"/>
                    </a:lnTo>
                    <a:lnTo>
                      <a:pt x="1755" y="410"/>
                    </a:lnTo>
                    <a:lnTo>
                      <a:pt x="1666" y="441"/>
                    </a:lnTo>
                    <a:lnTo>
                      <a:pt x="1579" y="474"/>
                    </a:lnTo>
                    <a:lnTo>
                      <a:pt x="1496" y="509"/>
                    </a:lnTo>
                    <a:lnTo>
                      <a:pt x="1416" y="544"/>
                    </a:lnTo>
                    <a:lnTo>
                      <a:pt x="1338" y="579"/>
                    </a:lnTo>
                    <a:lnTo>
                      <a:pt x="1263" y="614"/>
                    </a:lnTo>
                    <a:lnTo>
                      <a:pt x="1192" y="650"/>
                    </a:lnTo>
                    <a:lnTo>
                      <a:pt x="1122" y="685"/>
                    </a:lnTo>
                    <a:lnTo>
                      <a:pt x="1055" y="721"/>
                    </a:lnTo>
                    <a:lnTo>
                      <a:pt x="990" y="760"/>
                    </a:lnTo>
                    <a:lnTo>
                      <a:pt x="928" y="796"/>
                    </a:lnTo>
                    <a:lnTo>
                      <a:pt x="869" y="833"/>
                    </a:lnTo>
                    <a:lnTo>
                      <a:pt x="811" y="869"/>
                    </a:lnTo>
                    <a:lnTo>
                      <a:pt x="757" y="907"/>
                    </a:lnTo>
                    <a:lnTo>
                      <a:pt x="705" y="944"/>
                    </a:lnTo>
                    <a:lnTo>
                      <a:pt x="655" y="980"/>
                    </a:lnTo>
                    <a:lnTo>
                      <a:pt x="606" y="1017"/>
                    </a:lnTo>
                    <a:lnTo>
                      <a:pt x="561" y="1053"/>
                    </a:lnTo>
                    <a:lnTo>
                      <a:pt x="518" y="1090"/>
                    </a:lnTo>
                    <a:lnTo>
                      <a:pt x="476" y="1125"/>
                    </a:lnTo>
                    <a:lnTo>
                      <a:pt x="436" y="1161"/>
                    </a:lnTo>
                    <a:lnTo>
                      <a:pt x="365" y="1229"/>
                    </a:lnTo>
                    <a:lnTo>
                      <a:pt x="299" y="1295"/>
                    </a:lnTo>
                    <a:lnTo>
                      <a:pt x="241" y="1359"/>
                    </a:lnTo>
                    <a:lnTo>
                      <a:pt x="191" y="1418"/>
                    </a:lnTo>
                    <a:lnTo>
                      <a:pt x="147" y="1474"/>
                    </a:lnTo>
                    <a:lnTo>
                      <a:pt x="111" y="1526"/>
                    </a:lnTo>
                    <a:lnTo>
                      <a:pt x="80" y="1573"/>
                    </a:lnTo>
                    <a:lnTo>
                      <a:pt x="54" y="1613"/>
                    </a:lnTo>
                    <a:lnTo>
                      <a:pt x="33" y="1648"/>
                    </a:lnTo>
                    <a:lnTo>
                      <a:pt x="19" y="1677"/>
                    </a:lnTo>
                    <a:lnTo>
                      <a:pt x="8" y="1698"/>
                    </a:lnTo>
                    <a:lnTo>
                      <a:pt x="0" y="1719"/>
                    </a:lnTo>
                    <a:lnTo>
                      <a:pt x="0" y="1719"/>
                    </a:lnTo>
                    <a:lnTo>
                      <a:pt x="917" y="1674"/>
                    </a:lnTo>
                    <a:lnTo>
                      <a:pt x="1866" y="1623"/>
                    </a:lnTo>
                    <a:lnTo>
                      <a:pt x="3851" y="1514"/>
                    </a:lnTo>
                    <a:lnTo>
                      <a:pt x="3851" y="1514"/>
                    </a:lnTo>
                    <a:lnTo>
                      <a:pt x="4219" y="1491"/>
                    </a:lnTo>
                    <a:lnTo>
                      <a:pt x="4584" y="1467"/>
                    </a:lnTo>
                    <a:lnTo>
                      <a:pt x="4947" y="1441"/>
                    </a:lnTo>
                    <a:lnTo>
                      <a:pt x="5305" y="1413"/>
                    </a:lnTo>
                    <a:lnTo>
                      <a:pt x="5662" y="1382"/>
                    </a:lnTo>
                    <a:lnTo>
                      <a:pt x="6016" y="1347"/>
                    </a:lnTo>
                    <a:lnTo>
                      <a:pt x="6366" y="1312"/>
                    </a:lnTo>
                    <a:lnTo>
                      <a:pt x="6711" y="1274"/>
                    </a:lnTo>
                    <a:lnTo>
                      <a:pt x="7054" y="1234"/>
                    </a:lnTo>
                    <a:lnTo>
                      <a:pt x="7393" y="1192"/>
                    </a:lnTo>
                    <a:lnTo>
                      <a:pt x="7728" y="1149"/>
                    </a:lnTo>
                    <a:lnTo>
                      <a:pt x="8058" y="1102"/>
                    </a:lnTo>
                    <a:lnTo>
                      <a:pt x="8385" y="1055"/>
                    </a:lnTo>
                    <a:lnTo>
                      <a:pt x="8706" y="1005"/>
                    </a:lnTo>
                    <a:lnTo>
                      <a:pt x="9024" y="952"/>
                    </a:lnTo>
                    <a:lnTo>
                      <a:pt x="9337" y="899"/>
                    </a:lnTo>
                    <a:lnTo>
                      <a:pt x="9337" y="89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latin typeface="Arial Narrow"/>
                  <a:cs typeface="Arial Narrow"/>
                </a:endParaRPr>
              </a:p>
            </p:txBody>
          </p:sp>
        </p:grpSp>
      </p:grpSp>
      <p:grpSp>
        <p:nvGrpSpPr>
          <p:cNvPr id="11" name="Group 10" descr="Chart icon."/>
          <p:cNvGrpSpPr/>
          <p:nvPr/>
        </p:nvGrpSpPr>
        <p:grpSpPr>
          <a:xfrm>
            <a:off x="3557747" y="1868594"/>
            <a:ext cx="2373079" cy="722207"/>
            <a:chOff x="3556158" y="1874643"/>
            <a:chExt cx="2373079" cy="722207"/>
          </a:xfrm>
        </p:grpSpPr>
        <p:sp>
          <p:nvSpPr>
            <p:cNvPr id="208" name="Freeform 207">
              <a:extLst>
                <a:ext uri="{C183D7F6-B498-43B3-948B-1728B52AA6E4}">
                  <adec:decorative xmlns:adec="http://schemas.microsoft.com/office/drawing/2017/decorative" val="1"/>
                </a:ext>
              </a:extLst>
            </p:cNvPr>
            <p:cNvSpPr>
              <a:spLocks/>
            </p:cNvSpPr>
            <p:nvPr/>
          </p:nvSpPr>
          <p:spPr bwMode="auto">
            <a:xfrm rot="18548262" flipH="1">
              <a:off x="4632785" y="1033563"/>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A73B91"/>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208">
              <a:extLst>
                <a:ext uri="{C183D7F6-B498-43B3-948B-1728B52AA6E4}">
                  <adec:decorative xmlns:adec="http://schemas.microsoft.com/office/drawing/2017/decorative" val="1"/>
                </a:ext>
              </a:extLst>
            </p:cNvPr>
            <p:cNvSpPr>
              <a:spLocks/>
            </p:cNvSpPr>
            <p:nvPr/>
          </p:nvSpPr>
          <p:spPr bwMode="auto">
            <a:xfrm rot="18548262" flipH="1">
              <a:off x="4404716" y="1292921"/>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B855A2"/>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45" name="Group 144"/>
            <p:cNvGrpSpPr/>
            <p:nvPr/>
          </p:nvGrpSpPr>
          <p:grpSpPr>
            <a:xfrm>
              <a:off x="4570412" y="2057400"/>
              <a:ext cx="531513" cy="395656"/>
              <a:chOff x="5266765" y="1848970"/>
              <a:chExt cx="517847" cy="385483"/>
            </a:xfrm>
            <a:solidFill>
              <a:srgbClr val="FFFFFF"/>
            </a:solidFill>
            <a:effectLst/>
          </p:grpSpPr>
          <p:sp>
            <p:nvSpPr>
              <p:cNvPr id="146" name="Freeform 131">
                <a:extLst>
                  <a:ext uri="{C183D7F6-B498-43B3-948B-1728B52AA6E4}">
                    <adec:decorative xmlns:adec="http://schemas.microsoft.com/office/drawing/2017/decorative" val="1"/>
                  </a:ext>
                </a:extLst>
              </p:cNvPr>
              <p:cNvSpPr>
                <a:spLocks/>
              </p:cNvSpPr>
              <p:nvPr/>
            </p:nvSpPr>
            <p:spPr bwMode="auto">
              <a:xfrm>
                <a:off x="5266765" y="2211856"/>
                <a:ext cx="517847" cy="22597"/>
              </a:xfrm>
              <a:custGeom>
                <a:avLst/>
                <a:gdLst/>
                <a:ahLst/>
                <a:cxnLst>
                  <a:cxn ang="0">
                    <a:pos x="0" y="22"/>
                  </a:cxn>
                  <a:cxn ang="0">
                    <a:pos x="0" y="22"/>
                  </a:cxn>
                  <a:cxn ang="0">
                    <a:pos x="0" y="18"/>
                  </a:cxn>
                  <a:cxn ang="0">
                    <a:pos x="1" y="13"/>
                  </a:cxn>
                  <a:cxn ang="0">
                    <a:pos x="4" y="10"/>
                  </a:cxn>
                  <a:cxn ang="0">
                    <a:pos x="6" y="6"/>
                  </a:cxn>
                  <a:cxn ang="0">
                    <a:pos x="10" y="3"/>
                  </a:cxn>
                  <a:cxn ang="0">
                    <a:pos x="13" y="1"/>
                  </a:cxn>
                  <a:cxn ang="0">
                    <a:pos x="17" y="0"/>
                  </a:cxn>
                  <a:cxn ang="0">
                    <a:pos x="22" y="0"/>
                  </a:cxn>
                  <a:cxn ang="0">
                    <a:pos x="769" y="0"/>
                  </a:cxn>
                  <a:cxn ang="0">
                    <a:pos x="769" y="0"/>
                  </a:cxn>
                  <a:cxn ang="0">
                    <a:pos x="774" y="0"/>
                  </a:cxn>
                  <a:cxn ang="0">
                    <a:pos x="778" y="1"/>
                  </a:cxn>
                  <a:cxn ang="0">
                    <a:pos x="781" y="3"/>
                  </a:cxn>
                  <a:cxn ang="0">
                    <a:pos x="785" y="6"/>
                  </a:cxn>
                  <a:cxn ang="0">
                    <a:pos x="787" y="10"/>
                  </a:cxn>
                  <a:cxn ang="0">
                    <a:pos x="790" y="13"/>
                  </a:cxn>
                  <a:cxn ang="0">
                    <a:pos x="791" y="18"/>
                  </a:cxn>
                  <a:cxn ang="0">
                    <a:pos x="791" y="22"/>
                  </a:cxn>
                  <a:cxn ang="0">
                    <a:pos x="791" y="37"/>
                  </a:cxn>
                  <a:cxn ang="0">
                    <a:pos x="791" y="37"/>
                  </a:cxn>
                  <a:cxn ang="0">
                    <a:pos x="791" y="41"/>
                  </a:cxn>
                  <a:cxn ang="0">
                    <a:pos x="790" y="46"/>
                  </a:cxn>
                  <a:cxn ang="0">
                    <a:pos x="787" y="49"/>
                  </a:cxn>
                  <a:cxn ang="0">
                    <a:pos x="785" y="53"/>
                  </a:cxn>
                  <a:cxn ang="0">
                    <a:pos x="781" y="55"/>
                  </a:cxn>
                  <a:cxn ang="0">
                    <a:pos x="778" y="58"/>
                  </a:cxn>
                  <a:cxn ang="0">
                    <a:pos x="774" y="59"/>
                  </a:cxn>
                  <a:cxn ang="0">
                    <a:pos x="769" y="59"/>
                  </a:cxn>
                  <a:cxn ang="0">
                    <a:pos x="22" y="59"/>
                  </a:cxn>
                  <a:cxn ang="0">
                    <a:pos x="22" y="59"/>
                  </a:cxn>
                  <a:cxn ang="0">
                    <a:pos x="17" y="59"/>
                  </a:cxn>
                  <a:cxn ang="0">
                    <a:pos x="13" y="58"/>
                  </a:cxn>
                  <a:cxn ang="0">
                    <a:pos x="10" y="55"/>
                  </a:cxn>
                  <a:cxn ang="0">
                    <a:pos x="6" y="53"/>
                  </a:cxn>
                  <a:cxn ang="0">
                    <a:pos x="4" y="49"/>
                  </a:cxn>
                  <a:cxn ang="0">
                    <a:pos x="1" y="46"/>
                  </a:cxn>
                  <a:cxn ang="0">
                    <a:pos x="0" y="41"/>
                  </a:cxn>
                  <a:cxn ang="0">
                    <a:pos x="0" y="37"/>
                  </a:cxn>
                  <a:cxn ang="0">
                    <a:pos x="0" y="22"/>
                  </a:cxn>
                </a:cxnLst>
                <a:rect l="0" t="0" r="r" b="b"/>
                <a:pathLst>
                  <a:path w="791" h="59">
                    <a:moveTo>
                      <a:pt x="0" y="22"/>
                    </a:moveTo>
                    <a:lnTo>
                      <a:pt x="0" y="22"/>
                    </a:lnTo>
                    <a:lnTo>
                      <a:pt x="0" y="18"/>
                    </a:lnTo>
                    <a:lnTo>
                      <a:pt x="1" y="13"/>
                    </a:lnTo>
                    <a:lnTo>
                      <a:pt x="4" y="10"/>
                    </a:lnTo>
                    <a:lnTo>
                      <a:pt x="6" y="6"/>
                    </a:lnTo>
                    <a:lnTo>
                      <a:pt x="10" y="3"/>
                    </a:lnTo>
                    <a:lnTo>
                      <a:pt x="13" y="1"/>
                    </a:lnTo>
                    <a:lnTo>
                      <a:pt x="17" y="0"/>
                    </a:lnTo>
                    <a:lnTo>
                      <a:pt x="22" y="0"/>
                    </a:lnTo>
                    <a:lnTo>
                      <a:pt x="769" y="0"/>
                    </a:lnTo>
                    <a:lnTo>
                      <a:pt x="769" y="0"/>
                    </a:lnTo>
                    <a:lnTo>
                      <a:pt x="774" y="0"/>
                    </a:lnTo>
                    <a:lnTo>
                      <a:pt x="778" y="1"/>
                    </a:lnTo>
                    <a:lnTo>
                      <a:pt x="781" y="3"/>
                    </a:lnTo>
                    <a:lnTo>
                      <a:pt x="785" y="6"/>
                    </a:lnTo>
                    <a:lnTo>
                      <a:pt x="787" y="10"/>
                    </a:lnTo>
                    <a:lnTo>
                      <a:pt x="790" y="13"/>
                    </a:lnTo>
                    <a:lnTo>
                      <a:pt x="791" y="18"/>
                    </a:lnTo>
                    <a:lnTo>
                      <a:pt x="791" y="22"/>
                    </a:lnTo>
                    <a:lnTo>
                      <a:pt x="791" y="37"/>
                    </a:lnTo>
                    <a:lnTo>
                      <a:pt x="791" y="37"/>
                    </a:lnTo>
                    <a:lnTo>
                      <a:pt x="791" y="41"/>
                    </a:lnTo>
                    <a:lnTo>
                      <a:pt x="790" y="46"/>
                    </a:lnTo>
                    <a:lnTo>
                      <a:pt x="787" y="49"/>
                    </a:lnTo>
                    <a:lnTo>
                      <a:pt x="785" y="53"/>
                    </a:lnTo>
                    <a:lnTo>
                      <a:pt x="781" y="55"/>
                    </a:lnTo>
                    <a:lnTo>
                      <a:pt x="778" y="58"/>
                    </a:lnTo>
                    <a:lnTo>
                      <a:pt x="774" y="59"/>
                    </a:lnTo>
                    <a:lnTo>
                      <a:pt x="769" y="59"/>
                    </a:lnTo>
                    <a:lnTo>
                      <a:pt x="22" y="59"/>
                    </a:lnTo>
                    <a:lnTo>
                      <a:pt x="22" y="59"/>
                    </a:lnTo>
                    <a:lnTo>
                      <a:pt x="17" y="59"/>
                    </a:lnTo>
                    <a:lnTo>
                      <a:pt x="13" y="58"/>
                    </a:lnTo>
                    <a:lnTo>
                      <a:pt x="10" y="55"/>
                    </a:lnTo>
                    <a:lnTo>
                      <a:pt x="6" y="53"/>
                    </a:lnTo>
                    <a:lnTo>
                      <a:pt x="4" y="49"/>
                    </a:lnTo>
                    <a:lnTo>
                      <a:pt x="1" y="46"/>
                    </a:lnTo>
                    <a:lnTo>
                      <a:pt x="0" y="41"/>
                    </a:lnTo>
                    <a:lnTo>
                      <a:pt x="0" y="37"/>
                    </a:lnTo>
                    <a:lnTo>
                      <a:pt x="0" y="22"/>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7" name="Rectangle 146">
                <a:extLst>
                  <a:ext uri="{C183D7F6-B498-43B3-948B-1728B52AA6E4}">
                    <adec:decorative xmlns:adec="http://schemas.microsoft.com/office/drawing/2017/decorative" val="1"/>
                  </a:ext>
                </a:extLst>
              </p:cNvPr>
              <p:cNvSpPr/>
              <p:nvPr/>
            </p:nvSpPr>
            <p:spPr>
              <a:xfrm>
                <a:off x="5266765" y="1956933"/>
                <a:ext cx="141231" cy="219693"/>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8" name="Rectangle 147">
                <a:extLst>
                  <a:ext uri="{C183D7F6-B498-43B3-948B-1728B52AA6E4}">
                    <adec:decorative xmlns:adec="http://schemas.microsoft.com/office/drawing/2017/decorative" val="1"/>
                  </a:ext>
                </a:extLst>
              </p:cNvPr>
              <p:cNvSpPr/>
              <p:nvPr/>
            </p:nvSpPr>
            <p:spPr>
              <a:xfrm>
                <a:off x="5455073" y="1848970"/>
                <a:ext cx="141231" cy="327656"/>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9" name="Rectangle 148">
                <a:extLst>
                  <a:ext uri="{C183D7F6-B498-43B3-948B-1728B52AA6E4}">
                    <adec:decorative xmlns:adec="http://schemas.microsoft.com/office/drawing/2017/decorative" val="1"/>
                  </a:ext>
                </a:extLst>
              </p:cNvPr>
              <p:cNvSpPr/>
              <p:nvPr/>
            </p:nvSpPr>
            <p:spPr>
              <a:xfrm>
                <a:off x="5643381" y="1956933"/>
                <a:ext cx="141231" cy="219693"/>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descr="Chip icon."/>
          <p:cNvGrpSpPr/>
          <p:nvPr/>
        </p:nvGrpSpPr>
        <p:grpSpPr>
          <a:xfrm>
            <a:off x="5371458" y="742116"/>
            <a:ext cx="806289" cy="2153485"/>
            <a:chOff x="5369869" y="720301"/>
            <a:chExt cx="806289" cy="2153485"/>
          </a:xfrm>
        </p:grpSpPr>
        <p:grpSp>
          <p:nvGrpSpPr>
            <p:cNvPr id="5" name="Group 4"/>
            <p:cNvGrpSpPr>
              <a:grpSpLocks/>
            </p:cNvGrpSpPr>
            <p:nvPr/>
          </p:nvGrpSpPr>
          <p:grpSpPr>
            <a:xfrm rot="21398031">
              <a:off x="5369869" y="720301"/>
              <a:ext cx="806289" cy="2153485"/>
              <a:chOff x="3065589" y="197267"/>
              <a:chExt cx="1377323" cy="6858005"/>
            </a:xfrm>
          </p:grpSpPr>
          <p:sp>
            <p:nvSpPr>
              <p:cNvPr id="6" name="Freeform 5"/>
              <p:cNvSpPr>
                <a:spLocks/>
              </p:cNvSpPr>
              <p:nvPr/>
            </p:nvSpPr>
            <p:spPr bwMode="auto">
              <a:xfrm>
                <a:off x="3065589" y="248072"/>
                <a:ext cx="777876" cy="6807200"/>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AE2C32"/>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p:cNvSpPr>
                <a:spLocks/>
              </p:cNvSpPr>
              <p:nvPr/>
            </p:nvSpPr>
            <p:spPr bwMode="auto">
              <a:xfrm>
                <a:off x="3665036" y="197267"/>
                <a:ext cx="777876" cy="6854825"/>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CD353B"/>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0" name="Group 397"/>
            <p:cNvGrpSpPr/>
            <p:nvPr/>
          </p:nvGrpSpPr>
          <p:grpSpPr>
            <a:xfrm>
              <a:off x="5488528" y="1556595"/>
              <a:ext cx="591546" cy="588497"/>
              <a:chOff x="3259138" y="4310063"/>
              <a:chExt cx="307975" cy="306388"/>
            </a:xfrm>
            <a:solidFill>
              <a:srgbClr val="FFFFFF"/>
            </a:solidFill>
            <a:effectLst/>
          </p:grpSpPr>
          <p:sp>
            <p:nvSpPr>
              <p:cNvPr id="151" name="Freeform 275">
                <a:extLst>
                  <a:ext uri="{C183D7F6-B498-43B3-948B-1728B52AA6E4}">
                    <adec:decorative xmlns:adec="http://schemas.microsoft.com/office/drawing/2017/decorative" val="1"/>
                  </a:ext>
                </a:extLst>
              </p:cNvPr>
              <p:cNvSpPr>
                <a:spLocks/>
              </p:cNvSpPr>
              <p:nvPr/>
            </p:nvSpPr>
            <p:spPr bwMode="auto">
              <a:xfrm>
                <a:off x="3328988" y="4381500"/>
                <a:ext cx="168275" cy="165100"/>
              </a:xfrm>
              <a:custGeom>
                <a:avLst/>
                <a:gdLst/>
                <a:ahLst/>
                <a:cxnLst>
                  <a:cxn ang="0">
                    <a:pos x="316" y="282"/>
                  </a:cxn>
                  <a:cxn ang="0">
                    <a:pos x="316" y="314"/>
                  </a:cxn>
                  <a:cxn ang="0">
                    <a:pos x="0" y="314"/>
                  </a:cxn>
                  <a:cxn ang="0">
                    <a:pos x="0" y="282"/>
                  </a:cxn>
                  <a:cxn ang="0">
                    <a:pos x="0" y="31"/>
                  </a:cxn>
                  <a:cxn ang="0">
                    <a:pos x="0" y="0"/>
                  </a:cxn>
                  <a:cxn ang="0">
                    <a:pos x="316" y="0"/>
                  </a:cxn>
                  <a:cxn ang="0">
                    <a:pos x="316" y="31"/>
                  </a:cxn>
                  <a:cxn ang="0">
                    <a:pos x="316" y="282"/>
                  </a:cxn>
                </a:cxnLst>
                <a:rect l="0" t="0" r="r" b="b"/>
                <a:pathLst>
                  <a:path w="316" h="314">
                    <a:moveTo>
                      <a:pt x="316" y="282"/>
                    </a:moveTo>
                    <a:lnTo>
                      <a:pt x="316" y="314"/>
                    </a:lnTo>
                    <a:lnTo>
                      <a:pt x="0" y="314"/>
                    </a:lnTo>
                    <a:lnTo>
                      <a:pt x="0" y="282"/>
                    </a:lnTo>
                    <a:lnTo>
                      <a:pt x="0" y="31"/>
                    </a:lnTo>
                    <a:lnTo>
                      <a:pt x="0" y="0"/>
                    </a:lnTo>
                    <a:lnTo>
                      <a:pt x="316" y="0"/>
                    </a:lnTo>
                    <a:lnTo>
                      <a:pt x="316" y="31"/>
                    </a:lnTo>
                    <a:lnTo>
                      <a:pt x="316" y="28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2" name="Rectangle 276">
                <a:extLst>
                  <a:ext uri="{C183D7F6-B498-43B3-948B-1728B52AA6E4}">
                    <adec:decorative xmlns:adec="http://schemas.microsoft.com/office/drawing/2017/decorative" val="1"/>
                  </a:ext>
                </a:extLst>
              </p:cNvPr>
              <p:cNvSpPr>
                <a:spLocks noChangeArrowheads="1"/>
              </p:cNvSpPr>
              <p:nvPr/>
            </p:nvSpPr>
            <p:spPr bwMode="auto">
              <a:xfrm>
                <a:off x="3503613" y="440690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3" name="Rectangle 277">
                <a:extLst>
                  <a:ext uri="{C183D7F6-B498-43B3-948B-1728B52AA6E4}">
                    <adec:decorative xmlns:adec="http://schemas.microsoft.com/office/drawing/2017/decorative" val="1"/>
                  </a:ext>
                </a:extLst>
              </p:cNvPr>
              <p:cNvSpPr>
                <a:spLocks noChangeArrowheads="1"/>
              </p:cNvSpPr>
              <p:nvPr/>
            </p:nvSpPr>
            <p:spPr bwMode="auto">
              <a:xfrm>
                <a:off x="3503613" y="443865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4" name="Rectangle 278">
                <a:extLst>
                  <a:ext uri="{C183D7F6-B498-43B3-948B-1728B52AA6E4}">
                    <adec:decorative xmlns:adec="http://schemas.microsoft.com/office/drawing/2017/decorative" val="1"/>
                  </a:ext>
                </a:extLst>
              </p:cNvPr>
              <p:cNvSpPr>
                <a:spLocks noChangeArrowheads="1"/>
              </p:cNvSpPr>
              <p:nvPr/>
            </p:nvSpPr>
            <p:spPr bwMode="auto">
              <a:xfrm>
                <a:off x="3503613" y="447040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5" name="Rectangle 279">
                <a:extLst>
                  <a:ext uri="{C183D7F6-B498-43B3-948B-1728B52AA6E4}">
                    <adec:decorative xmlns:adec="http://schemas.microsoft.com/office/drawing/2017/decorative" val="1"/>
                  </a:ext>
                </a:extLst>
              </p:cNvPr>
              <p:cNvSpPr>
                <a:spLocks noChangeArrowheads="1"/>
              </p:cNvSpPr>
              <p:nvPr/>
            </p:nvSpPr>
            <p:spPr bwMode="auto">
              <a:xfrm>
                <a:off x="3503613" y="4502150"/>
                <a:ext cx="63500" cy="174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6" name="Rectangle 280">
                <a:extLst>
                  <a:ext uri="{C183D7F6-B498-43B3-948B-1728B52AA6E4}">
                    <adec:decorative xmlns:adec="http://schemas.microsoft.com/office/drawing/2017/decorative" val="1"/>
                  </a:ext>
                </a:extLst>
              </p:cNvPr>
              <p:cNvSpPr>
                <a:spLocks noChangeArrowheads="1"/>
              </p:cNvSpPr>
              <p:nvPr/>
            </p:nvSpPr>
            <p:spPr bwMode="auto">
              <a:xfrm>
                <a:off x="3259138" y="440690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7" name="Rectangle 281">
                <a:extLst>
                  <a:ext uri="{C183D7F6-B498-43B3-948B-1728B52AA6E4}">
                    <adec:decorative xmlns:adec="http://schemas.microsoft.com/office/drawing/2017/decorative" val="1"/>
                  </a:ext>
                </a:extLst>
              </p:cNvPr>
              <p:cNvSpPr>
                <a:spLocks noChangeArrowheads="1"/>
              </p:cNvSpPr>
              <p:nvPr/>
            </p:nvSpPr>
            <p:spPr bwMode="auto">
              <a:xfrm>
                <a:off x="3259138" y="443865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8" name="Rectangle 282">
                <a:extLst>
                  <a:ext uri="{C183D7F6-B498-43B3-948B-1728B52AA6E4}">
                    <adec:decorative xmlns:adec="http://schemas.microsoft.com/office/drawing/2017/decorative" val="1"/>
                  </a:ext>
                </a:extLst>
              </p:cNvPr>
              <p:cNvSpPr>
                <a:spLocks noChangeArrowheads="1"/>
              </p:cNvSpPr>
              <p:nvPr/>
            </p:nvSpPr>
            <p:spPr bwMode="auto">
              <a:xfrm>
                <a:off x="3259138" y="4470400"/>
                <a:ext cx="63500" cy="1905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9" name="Rectangle 283">
                <a:extLst>
                  <a:ext uri="{C183D7F6-B498-43B3-948B-1728B52AA6E4}">
                    <adec:decorative xmlns:adec="http://schemas.microsoft.com/office/drawing/2017/decorative" val="1"/>
                  </a:ext>
                </a:extLst>
              </p:cNvPr>
              <p:cNvSpPr>
                <a:spLocks noChangeArrowheads="1"/>
              </p:cNvSpPr>
              <p:nvPr/>
            </p:nvSpPr>
            <p:spPr bwMode="auto">
              <a:xfrm>
                <a:off x="3259138" y="4502150"/>
                <a:ext cx="63500" cy="1746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0" name="Rectangle 284">
                <a:extLst>
                  <a:ext uri="{C183D7F6-B498-43B3-948B-1728B52AA6E4}">
                    <adec:decorative xmlns:adec="http://schemas.microsoft.com/office/drawing/2017/decorative" val="1"/>
                  </a:ext>
                </a:extLst>
              </p:cNvPr>
              <p:cNvSpPr>
                <a:spLocks noChangeArrowheads="1"/>
              </p:cNvSpPr>
              <p:nvPr/>
            </p:nvSpPr>
            <p:spPr bwMode="auto">
              <a:xfrm>
                <a:off x="3451225" y="4554538"/>
                <a:ext cx="1905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Rectangle 285">
                <a:extLst>
                  <a:ext uri="{C183D7F6-B498-43B3-948B-1728B52AA6E4}">
                    <adec:decorative xmlns:adec="http://schemas.microsoft.com/office/drawing/2017/decorative" val="1"/>
                  </a:ext>
                </a:extLst>
              </p:cNvPr>
              <p:cNvSpPr>
                <a:spLocks noChangeArrowheads="1"/>
              </p:cNvSpPr>
              <p:nvPr/>
            </p:nvSpPr>
            <p:spPr bwMode="auto">
              <a:xfrm>
                <a:off x="3419475" y="4554538"/>
                <a:ext cx="1905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2" name="Rectangle 286">
                <a:extLst>
                  <a:ext uri="{C183D7F6-B498-43B3-948B-1728B52AA6E4}">
                    <adec:decorative xmlns:adec="http://schemas.microsoft.com/office/drawing/2017/decorative" val="1"/>
                  </a:ext>
                </a:extLst>
              </p:cNvPr>
              <p:cNvSpPr>
                <a:spLocks noChangeArrowheads="1"/>
              </p:cNvSpPr>
              <p:nvPr/>
            </p:nvSpPr>
            <p:spPr bwMode="auto">
              <a:xfrm>
                <a:off x="3389313" y="4554538"/>
                <a:ext cx="17463"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3" name="Rectangle 287">
                <a:extLst>
                  <a:ext uri="{C183D7F6-B498-43B3-948B-1728B52AA6E4}">
                    <adec:decorative xmlns:adec="http://schemas.microsoft.com/office/drawing/2017/decorative" val="1"/>
                  </a:ext>
                </a:extLst>
              </p:cNvPr>
              <p:cNvSpPr>
                <a:spLocks noChangeArrowheads="1"/>
              </p:cNvSpPr>
              <p:nvPr/>
            </p:nvSpPr>
            <p:spPr bwMode="auto">
              <a:xfrm>
                <a:off x="3355975" y="4554538"/>
                <a:ext cx="19050" cy="61913"/>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4" name="Rectangle 288">
                <a:extLst>
                  <a:ext uri="{C183D7F6-B498-43B3-948B-1728B52AA6E4}">
                    <adec:decorative xmlns:adec="http://schemas.microsoft.com/office/drawing/2017/decorative" val="1"/>
                  </a:ext>
                </a:extLst>
              </p:cNvPr>
              <p:cNvSpPr>
                <a:spLocks noChangeArrowheads="1"/>
              </p:cNvSpPr>
              <p:nvPr/>
            </p:nvSpPr>
            <p:spPr bwMode="auto">
              <a:xfrm>
                <a:off x="3451225" y="4310063"/>
                <a:ext cx="19050" cy="635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5" name="Rectangle 289">
                <a:extLst>
                  <a:ext uri="{C183D7F6-B498-43B3-948B-1728B52AA6E4}">
                    <adec:decorative xmlns:adec="http://schemas.microsoft.com/office/drawing/2017/decorative" val="1"/>
                  </a:ext>
                </a:extLst>
              </p:cNvPr>
              <p:cNvSpPr>
                <a:spLocks noChangeArrowheads="1"/>
              </p:cNvSpPr>
              <p:nvPr/>
            </p:nvSpPr>
            <p:spPr bwMode="auto">
              <a:xfrm>
                <a:off x="3419475" y="4310063"/>
                <a:ext cx="19050" cy="635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6" name="Rectangle 290">
                <a:extLst>
                  <a:ext uri="{C183D7F6-B498-43B3-948B-1728B52AA6E4}">
                    <adec:decorative xmlns:adec="http://schemas.microsoft.com/office/drawing/2017/decorative" val="1"/>
                  </a:ext>
                </a:extLst>
              </p:cNvPr>
              <p:cNvSpPr>
                <a:spLocks noChangeArrowheads="1"/>
              </p:cNvSpPr>
              <p:nvPr/>
            </p:nvSpPr>
            <p:spPr bwMode="auto">
              <a:xfrm>
                <a:off x="3389313" y="4310063"/>
                <a:ext cx="17463" cy="635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7" name="Rectangle 291">
                <a:extLst>
                  <a:ext uri="{C183D7F6-B498-43B3-948B-1728B52AA6E4}">
                    <adec:decorative xmlns:adec="http://schemas.microsoft.com/office/drawing/2017/decorative" val="1"/>
                  </a:ext>
                </a:extLst>
              </p:cNvPr>
              <p:cNvSpPr>
                <a:spLocks noChangeArrowheads="1"/>
              </p:cNvSpPr>
              <p:nvPr/>
            </p:nvSpPr>
            <p:spPr bwMode="auto">
              <a:xfrm>
                <a:off x="3355975" y="4310063"/>
                <a:ext cx="19050" cy="6350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nvGrpSpPr>
          <p:cNvPr id="13" name="Group 12" descr="Folder icon."/>
          <p:cNvGrpSpPr/>
          <p:nvPr/>
        </p:nvGrpSpPr>
        <p:grpSpPr>
          <a:xfrm>
            <a:off x="6373134" y="825294"/>
            <a:ext cx="746273" cy="2341457"/>
            <a:chOff x="6371545" y="825293"/>
            <a:chExt cx="746273" cy="2341457"/>
          </a:xfrm>
        </p:grpSpPr>
        <p:sp>
          <p:nvSpPr>
            <p:cNvPr id="172" name="Freeform 171">
              <a:extLst>
                <a:ext uri="{C183D7F6-B498-43B3-948B-1728B52AA6E4}">
                  <adec:decorative xmlns:adec="http://schemas.microsoft.com/office/drawing/2017/decorative" val="1"/>
                </a:ext>
              </a:extLst>
            </p:cNvPr>
            <p:cNvSpPr>
              <a:spLocks/>
            </p:cNvSpPr>
            <p:nvPr/>
          </p:nvSpPr>
          <p:spPr bwMode="auto">
            <a:xfrm rot="2124880">
              <a:off x="6371545" y="825293"/>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CD6B18"/>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72">
              <a:extLst>
                <a:ext uri="{C183D7F6-B498-43B3-948B-1728B52AA6E4}">
                  <adec:decorative xmlns:adec="http://schemas.microsoft.com/office/drawing/2017/decorative" val="1"/>
                </a:ext>
              </a:extLst>
            </p:cNvPr>
            <p:cNvSpPr>
              <a:spLocks/>
            </p:cNvSpPr>
            <p:nvPr/>
          </p:nvSpPr>
          <p:spPr bwMode="auto">
            <a:xfrm rot="2124880">
              <a:off x="6662447" y="1014263"/>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E3800F"/>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4">
              <a:extLst>
                <a:ext uri="{C183D7F6-B498-43B3-948B-1728B52AA6E4}">
                  <adec:decorative xmlns:adec="http://schemas.microsoft.com/office/drawing/2017/decorative" val="1"/>
                </a:ext>
              </a:extLst>
            </p:cNvPr>
            <p:cNvSpPr>
              <a:spLocks/>
            </p:cNvSpPr>
            <p:nvPr/>
          </p:nvSpPr>
          <p:spPr bwMode="auto">
            <a:xfrm>
              <a:off x="6441765" y="1763827"/>
              <a:ext cx="539438" cy="409696"/>
            </a:xfrm>
            <a:custGeom>
              <a:avLst/>
              <a:gdLst/>
              <a:ahLst/>
              <a:cxnLst>
                <a:cxn ang="0">
                  <a:pos x="1515" y="0"/>
                </a:cxn>
                <a:cxn ang="0">
                  <a:pos x="998" y="0"/>
                </a:cxn>
                <a:cxn ang="0">
                  <a:pos x="998" y="0"/>
                </a:cxn>
                <a:cxn ang="0">
                  <a:pos x="980" y="2"/>
                </a:cxn>
                <a:cxn ang="0">
                  <a:pos x="960" y="8"/>
                </a:cxn>
                <a:cxn ang="0">
                  <a:pos x="942" y="18"/>
                </a:cxn>
                <a:cxn ang="0">
                  <a:pos x="929" y="28"/>
                </a:cxn>
                <a:cxn ang="0">
                  <a:pos x="795" y="162"/>
                </a:cxn>
                <a:cxn ang="0">
                  <a:pos x="0" y="162"/>
                </a:cxn>
                <a:cxn ang="0">
                  <a:pos x="0" y="1181"/>
                </a:cxn>
                <a:cxn ang="0">
                  <a:pos x="1555" y="1181"/>
                </a:cxn>
                <a:cxn ang="0">
                  <a:pos x="1555" y="40"/>
                </a:cxn>
                <a:cxn ang="0">
                  <a:pos x="1555" y="40"/>
                </a:cxn>
                <a:cxn ang="0">
                  <a:pos x="1555" y="32"/>
                </a:cxn>
                <a:cxn ang="0">
                  <a:pos x="1553" y="24"/>
                </a:cxn>
                <a:cxn ang="0">
                  <a:pos x="1549" y="18"/>
                </a:cxn>
                <a:cxn ang="0">
                  <a:pos x="1543" y="12"/>
                </a:cxn>
                <a:cxn ang="0">
                  <a:pos x="1537" y="6"/>
                </a:cxn>
                <a:cxn ang="0">
                  <a:pos x="1531" y="2"/>
                </a:cxn>
                <a:cxn ang="0">
                  <a:pos x="1523" y="0"/>
                </a:cxn>
                <a:cxn ang="0">
                  <a:pos x="1515" y="0"/>
                </a:cxn>
                <a:cxn ang="0">
                  <a:pos x="1515" y="0"/>
                </a:cxn>
              </a:cxnLst>
              <a:rect l="0" t="0" r="r" b="b"/>
              <a:pathLst>
                <a:path w="1555" h="1181">
                  <a:moveTo>
                    <a:pt x="1515" y="0"/>
                  </a:moveTo>
                  <a:lnTo>
                    <a:pt x="998" y="0"/>
                  </a:lnTo>
                  <a:lnTo>
                    <a:pt x="998" y="0"/>
                  </a:lnTo>
                  <a:lnTo>
                    <a:pt x="980" y="2"/>
                  </a:lnTo>
                  <a:lnTo>
                    <a:pt x="960" y="8"/>
                  </a:lnTo>
                  <a:lnTo>
                    <a:pt x="942" y="18"/>
                  </a:lnTo>
                  <a:lnTo>
                    <a:pt x="929" y="28"/>
                  </a:lnTo>
                  <a:lnTo>
                    <a:pt x="795" y="162"/>
                  </a:lnTo>
                  <a:lnTo>
                    <a:pt x="0" y="162"/>
                  </a:lnTo>
                  <a:lnTo>
                    <a:pt x="0" y="1181"/>
                  </a:lnTo>
                  <a:lnTo>
                    <a:pt x="1555" y="1181"/>
                  </a:lnTo>
                  <a:lnTo>
                    <a:pt x="1555" y="40"/>
                  </a:lnTo>
                  <a:lnTo>
                    <a:pt x="1555" y="40"/>
                  </a:lnTo>
                  <a:lnTo>
                    <a:pt x="1555" y="32"/>
                  </a:lnTo>
                  <a:lnTo>
                    <a:pt x="1553" y="24"/>
                  </a:lnTo>
                  <a:lnTo>
                    <a:pt x="1549" y="18"/>
                  </a:lnTo>
                  <a:lnTo>
                    <a:pt x="1543" y="12"/>
                  </a:lnTo>
                  <a:lnTo>
                    <a:pt x="1537" y="6"/>
                  </a:lnTo>
                  <a:lnTo>
                    <a:pt x="1531" y="2"/>
                  </a:lnTo>
                  <a:lnTo>
                    <a:pt x="1523" y="0"/>
                  </a:lnTo>
                  <a:lnTo>
                    <a:pt x="1515" y="0"/>
                  </a:lnTo>
                  <a:lnTo>
                    <a:pt x="1515" y="0"/>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7" descr="Puzzle icon."/>
          <p:cNvGrpSpPr/>
          <p:nvPr/>
        </p:nvGrpSpPr>
        <p:grpSpPr>
          <a:xfrm>
            <a:off x="5867549" y="3733801"/>
            <a:ext cx="2340063" cy="747209"/>
            <a:chOff x="5865960" y="3702821"/>
            <a:chExt cx="2340063" cy="747209"/>
          </a:xfrm>
        </p:grpSpPr>
        <p:sp>
          <p:nvSpPr>
            <p:cNvPr id="182" name="Freeform 181">
              <a:extLst>
                <a:ext uri="{C183D7F6-B498-43B3-948B-1728B52AA6E4}">
                  <adec:decorative xmlns:adec="http://schemas.microsoft.com/office/drawing/2017/decorative" val="1"/>
                </a:ext>
              </a:extLst>
            </p:cNvPr>
            <p:cNvSpPr>
              <a:spLocks/>
            </p:cNvSpPr>
            <p:nvPr/>
          </p:nvSpPr>
          <p:spPr bwMode="auto">
            <a:xfrm rot="7508446">
              <a:off x="6909572" y="2861741"/>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45B669"/>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8" name="Freeform 187">
              <a:extLst>
                <a:ext uri="{C183D7F6-B498-43B3-948B-1728B52AA6E4}">
                  <adec:decorative xmlns:adec="http://schemas.microsoft.com/office/drawing/2017/decorative" val="1"/>
                </a:ext>
              </a:extLst>
            </p:cNvPr>
            <p:cNvSpPr>
              <a:spLocks/>
            </p:cNvSpPr>
            <p:nvPr/>
          </p:nvSpPr>
          <p:spPr bwMode="auto">
            <a:xfrm rot="7508446">
              <a:off x="6714517" y="3146102"/>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48D17E"/>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9" name="Group 168"/>
            <p:cNvGrpSpPr/>
            <p:nvPr/>
          </p:nvGrpSpPr>
          <p:grpSpPr>
            <a:xfrm>
              <a:off x="6601272" y="3848744"/>
              <a:ext cx="685703" cy="354176"/>
              <a:chOff x="228600" y="2962835"/>
              <a:chExt cx="668211" cy="345141"/>
            </a:xfrm>
            <a:solidFill>
              <a:srgbClr val="FFFFFF"/>
            </a:solidFill>
            <a:effectLst/>
          </p:grpSpPr>
          <p:sp>
            <p:nvSpPr>
              <p:cNvPr id="170" name="Freeform 29">
                <a:extLst>
                  <a:ext uri="{C183D7F6-B498-43B3-948B-1728B52AA6E4}">
                    <adec:decorative xmlns:adec="http://schemas.microsoft.com/office/drawing/2017/decorative" val="1"/>
                  </a:ext>
                </a:extLst>
              </p:cNvPr>
              <p:cNvSpPr>
                <a:spLocks/>
              </p:cNvSpPr>
              <p:nvPr/>
            </p:nvSpPr>
            <p:spPr bwMode="auto">
              <a:xfrm>
                <a:off x="549487" y="2974477"/>
                <a:ext cx="347324" cy="273348"/>
              </a:xfrm>
              <a:custGeom>
                <a:avLst/>
                <a:gdLst/>
                <a:ahLst/>
                <a:cxnLst>
                  <a:cxn ang="0">
                    <a:pos x="574" y="144"/>
                  </a:cxn>
                  <a:cxn ang="0">
                    <a:pos x="594" y="454"/>
                  </a:cxn>
                  <a:cxn ang="0">
                    <a:pos x="584" y="686"/>
                  </a:cxn>
                  <a:cxn ang="0">
                    <a:pos x="556" y="796"/>
                  </a:cxn>
                  <a:cxn ang="0">
                    <a:pos x="516" y="840"/>
                  </a:cxn>
                  <a:cxn ang="0">
                    <a:pos x="482" y="846"/>
                  </a:cxn>
                  <a:cxn ang="0">
                    <a:pos x="378" y="806"/>
                  </a:cxn>
                  <a:cxn ang="0">
                    <a:pos x="206" y="748"/>
                  </a:cxn>
                  <a:cxn ang="0">
                    <a:pos x="126" y="750"/>
                  </a:cxn>
                  <a:cxn ang="0">
                    <a:pos x="84" y="776"/>
                  </a:cxn>
                  <a:cxn ang="0">
                    <a:pos x="52" y="824"/>
                  </a:cxn>
                  <a:cxn ang="0">
                    <a:pos x="22" y="946"/>
                  </a:cxn>
                  <a:cxn ang="0">
                    <a:pos x="2" y="1136"/>
                  </a:cxn>
                  <a:cxn ang="0">
                    <a:pos x="10" y="1306"/>
                  </a:cxn>
                  <a:cxn ang="0">
                    <a:pos x="46" y="1416"/>
                  </a:cxn>
                  <a:cxn ang="0">
                    <a:pos x="82" y="1452"/>
                  </a:cxn>
                  <a:cxn ang="0">
                    <a:pos x="116" y="1464"/>
                  </a:cxn>
                  <a:cxn ang="0">
                    <a:pos x="192" y="1454"/>
                  </a:cxn>
                  <a:cxn ang="0">
                    <a:pos x="314" y="1420"/>
                  </a:cxn>
                  <a:cxn ang="0">
                    <a:pos x="358" y="1428"/>
                  </a:cxn>
                  <a:cxn ang="0">
                    <a:pos x="398" y="1466"/>
                  </a:cxn>
                  <a:cxn ang="0">
                    <a:pos x="432" y="1540"/>
                  </a:cxn>
                  <a:cxn ang="0">
                    <a:pos x="460" y="1660"/>
                  </a:cxn>
                  <a:cxn ang="0">
                    <a:pos x="484" y="1920"/>
                  </a:cxn>
                  <a:cxn ang="0">
                    <a:pos x="466" y="2106"/>
                  </a:cxn>
                  <a:cxn ang="0">
                    <a:pos x="426" y="2244"/>
                  </a:cxn>
                  <a:cxn ang="0">
                    <a:pos x="768" y="2202"/>
                  </a:cxn>
                  <a:cxn ang="0">
                    <a:pos x="1138" y="2162"/>
                  </a:cxn>
                  <a:cxn ang="0">
                    <a:pos x="1230" y="2164"/>
                  </a:cxn>
                  <a:cxn ang="0">
                    <a:pos x="1304" y="2134"/>
                  </a:cxn>
                  <a:cxn ang="0">
                    <a:pos x="1346" y="2068"/>
                  </a:cxn>
                  <a:cxn ang="0">
                    <a:pos x="1352" y="1982"/>
                  </a:cxn>
                  <a:cxn ang="0">
                    <a:pos x="1332" y="1920"/>
                  </a:cxn>
                  <a:cxn ang="0">
                    <a:pos x="1306" y="1806"/>
                  </a:cxn>
                  <a:cxn ang="0">
                    <a:pos x="1304" y="1676"/>
                  </a:cxn>
                  <a:cxn ang="0">
                    <a:pos x="1330" y="1586"/>
                  </a:cxn>
                  <a:cxn ang="0">
                    <a:pos x="1384" y="1508"/>
                  </a:cxn>
                  <a:cxn ang="0">
                    <a:pos x="1482" y="1454"/>
                  </a:cxn>
                  <a:cxn ang="0">
                    <a:pos x="1630" y="1432"/>
                  </a:cxn>
                  <a:cxn ang="0">
                    <a:pos x="1746" y="1442"/>
                  </a:cxn>
                  <a:cxn ang="0">
                    <a:pos x="1854" y="1482"/>
                  </a:cxn>
                  <a:cxn ang="0">
                    <a:pos x="1922" y="1544"/>
                  </a:cxn>
                  <a:cxn ang="0">
                    <a:pos x="1954" y="1620"/>
                  </a:cxn>
                  <a:cxn ang="0">
                    <a:pos x="1960" y="1722"/>
                  </a:cxn>
                  <a:cxn ang="0">
                    <a:pos x="1930" y="1886"/>
                  </a:cxn>
                  <a:cxn ang="0">
                    <a:pos x="1914" y="1998"/>
                  </a:cxn>
                  <a:cxn ang="0">
                    <a:pos x="1920" y="2088"/>
                  </a:cxn>
                  <a:cxn ang="0">
                    <a:pos x="1954" y="2132"/>
                  </a:cxn>
                  <a:cxn ang="0">
                    <a:pos x="2010" y="2148"/>
                  </a:cxn>
                  <a:cxn ang="0">
                    <a:pos x="2254" y="2162"/>
                  </a:cxn>
                  <a:cxn ang="0">
                    <a:pos x="2562" y="2154"/>
                  </a:cxn>
                  <a:cxn ang="0">
                    <a:pos x="2780" y="2122"/>
                  </a:cxn>
                  <a:cxn ang="0">
                    <a:pos x="2848" y="2094"/>
                  </a:cxn>
                  <a:cxn ang="0">
                    <a:pos x="2864" y="4"/>
                  </a:cxn>
                </a:cxnLst>
                <a:rect l="0" t="0" r="r" b="b"/>
                <a:pathLst>
                  <a:path w="2864" h="2254">
                    <a:moveTo>
                      <a:pt x="556" y="0"/>
                    </a:moveTo>
                    <a:lnTo>
                      <a:pt x="556" y="0"/>
                    </a:lnTo>
                    <a:lnTo>
                      <a:pt x="562" y="40"/>
                    </a:lnTo>
                    <a:lnTo>
                      <a:pt x="574" y="144"/>
                    </a:lnTo>
                    <a:lnTo>
                      <a:pt x="580" y="212"/>
                    </a:lnTo>
                    <a:lnTo>
                      <a:pt x="586" y="290"/>
                    </a:lnTo>
                    <a:lnTo>
                      <a:pt x="592" y="370"/>
                    </a:lnTo>
                    <a:lnTo>
                      <a:pt x="594" y="454"/>
                    </a:lnTo>
                    <a:lnTo>
                      <a:pt x="596" y="536"/>
                    </a:lnTo>
                    <a:lnTo>
                      <a:pt x="592" y="614"/>
                    </a:lnTo>
                    <a:lnTo>
                      <a:pt x="590" y="650"/>
                    </a:lnTo>
                    <a:lnTo>
                      <a:pt x="584" y="686"/>
                    </a:lnTo>
                    <a:lnTo>
                      <a:pt x="580" y="718"/>
                    </a:lnTo>
                    <a:lnTo>
                      <a:pt x="572" y="746"/>
                    </a:lnTo>
                    <a:lnTo>
                      <a:pt x="564" y="774"/>
                    </a:lnTo>
                    <a:lnTo>
                      <a:pt x="556" y="796"/>
                    </a:lnTo>
                    <a:lnTo>
                      <a:pt x="544" y="816"/>
                    </a:lnTo>
                    <a:lnTo>
                      <a:pt x="530" y="830"/>
                    </a:lnTo>
                    <a:lnTo>
                      <a:pt x="524" y="836"/>
                    </a:lnTo>
                    <a:lnTo>
                      <a:pt x="516" y="840"/>
                    </a:lnTo>
                    <a:lnTo>
                      <a:pt x="508" y="844"/>
                    </a:lnTo>
                    <a:lnTo>
                      <a:pt x="500" y="846"/>
                    </a:lnTo>
                    <a:lnTo>
                      <a:pt x="490" y="846"/>
                    </a:lnTo>
                    <a:lnTo>
                      <a:pt x="482" y="846"/>
                    </a:lnTo>
                    <a:lnTo>
                      <a:pt x="472" y="844"/>
                    </a:lnTo>
                    <a:lnTo>
                      <a:pt x="460" y="840"/>
                    </a:lnTo>
                    <a:lnTo>
                      <a:pt x="460" y="840"/>
                    </a:lnTo>
                    <a:lnTo>
                      <a:pt x="378" y="806"/>
                    </a:lnTo>
                    <a:lnTo>
                      <a:pt x="304" y="776"/>
                    </a:lnTo>
                    <a:lnTo>
                      <a:pt x="268" y="764"/>
                    </a:lnTo>
                    <a:lnTo>
                      <a:pt x="236" y="754"/>
                    </a:lnTo>
                    <a:lnTo>
                      <a:pt x="206" y="748"/>
                    </a:lnTo>
                    <a:lnTo>
                      <a:pt x="176" y="744"/>
                    </a:lnTo>
                    <a:lnTo>
                      <a:pt x="150" y="746"/>
                    </a:lnTo>
                    <a:lnTo>
                      <a:pt x="138" y="748"/>
                    </a:lnTo>
                    <a:lnTo>
                      <a:pt x="126" y="750"/>
                    </a:lnTo>
                    <a:lnTo>
                      <a:pt x="116" y="754"/>
                    </a:lnTo>
                    <a:lnTo>
                      <a:pt x="104" y="760"/>
                    </a:lnTo>
                    <a:lnTo>
                      <a:pt x="94" y="768"/>
                    </a:lnTo>
                    <a:lnTo>
                      <a:pt x="84" y="776"/>
                    </a:lnTo>
                    <a:lnTo>
                      <a:pt x="76" y="786"/>
                    </a:lnTo>
                    <a:lnTo>
                      <a:pt x="68" y="796"/>
                    </a:lnTo>
                    <a:lnTo>
                      <a:pt x="60" y="810"/>
                    </a:lnTo>
                    <a:lnTo>
                      <a:pt x="52" y="824"/>
                    </a:lnTo>
                    <a:lnTo>
                      <a:pt x="40" y="858"/>
                    </a:lnTo>
                    <a:lnTo>
                      <a:pt x="30" y="900"/>
                    </a:lnTo>
                    <a:lnTo>
                      <a:pt x="30" y="900"/>
                    </a:lnTo>
                    <a:lnTo>
                      <a:pt x="22" y="946"/>
                    </a:lnTo>
                    <a:lnTo>
                      <a:pt x="14" y="994"/>
                    </a:lnTo>
                    <a:lnTo>
                      <a:pt x="8" y="1042"/>
                    </a:lnTo>
                    <a:lnTo>
                      <a:pt x="4" y="1088"/>
                    </a:lnTo>
                    <a:lnTo>
                      <a:pt x="2" y="1136"/>
                    </a:lnTo>
                    <a:lnTo>
                      <a:pt x="0" y="1182"/>
                    </a:lnTo>
                    <a:lnTo>
                      <a:pt x="2" y="1226"/>
                    </a:lnTo>
                    <a:lnTo>
                      <a:pt x="4" y="1268"/>
                    </a:lnTo>
                    <a:lnTo>
                      <a:pt x="10" y="1306"/>
                    </a:lnTo>
                    <a:lnTo>
                      <a:pt x="18" y="1342"/>
                    </a:lnTo>
                    <a:lnTo>
                      <a:pt x="28" y="1374"/>
                    </a:lnTo>
                    <a:lnTo>
                      <a:pt x="40" y="1404"/>
                    </a:lnTo>
                    <a:lnTo>
                      <a:pt x="46" y="1416"/>
                    </a:lnTo>
                    <a:lnTo>
                      <a:pt x="54" y="1426"/>
                    </a:lnTo>
                    <a:lnTo>
                      <a:pt x="62" y="1436"/>
                    </a:lnTo>
                    <a:lnTo>
                      <a:pt x="72" y="1444"/>
                    </a:lnTo>
                    <a:lnTo>
                      <a:pt x="82" y="1452"/>
                    </a:lnTo>
                    <a:lnTo>
                      <a:pt x="92" y="1456"/>
                    </a:lnTo>
                    <a:lnTo>
                      <a:pt x="104" y="1460"/>
                    </a:lnTo>
                    <a:lnTo>
                      <a:pt x="116" y="1464"/>
                    </a:lnTo>
                    <a:lnTo>
                      <a:pt x="116" y="1464"/>
                    </a:lnTo>
                    <a:lnTo>
                      <a:pt x="128" y="1464"/>
                    </a:lnTo>
                    <a:lnTo>
                      <a:pt x="142" y="1464"/>
                    </a:lnTo>
                    <a:lnTo>
                      <a:pt x="166" y="1460"/>
                    </a:lnTo>
                    <a:lnTo>
                      <a:pt x="192" y="1454"/>
                    </a:lnTo>
                    <a:lnTo>
                      <a:pt x="218" y="1444"/>
                    </a:lnTo>
                    <a:lnTo>
                      <a:pt x="266" y="1428"/>
                    </a:lnTo>
                    <a:lnTo>
                      <a:pt x="290" y="1422"/>
                    </a:lnTo>
                    <a:lnTo>
                      <a:pt x="314" y="1420"/>
                    </a:lnTo>
                    <a:lnTo>
                      <a:pt x="324" y="1420"/>
                    </a:lnTo>
                    <a:lnTo>
                      <a:pt x="336" y="1422"/>
                    </a:lnTo>
                    <a:lnTo>
                      <a:pt x="346" y="1424"/>
                    </a:lnTo>
                    <a:lnTo>
                      <a:pt x="358" y="1428"/>
                    </a:lnTo>
                    <a:lnTo>
                      <a:pt x="368" y="1434"/>
                    </a:lnTo>
                    <a:lnTo>
                      <a:pt x="378" y="1442"/>
                    </a:lnTo>
                    <a:lnTo>
                      <a:pt x="388" y="1454"/>
                    </a:lnTo>
                    <a:lnTo>
                      <a:pt x="398" y="1466"/>
                    </a:lnTo>
                    <a:lnTo>
                      <a:pt x="406" y="1480"/>
                    </a:lnTo>
                    <a:lnTo>
                      <a:pt x="416" y="1498"/>
                    </a:lnTo>
                    <a:lnTo>
                      <a:pt x="424" y="1516"/>
                    </a:lnTo>
                    <a:lnTo>
                      <a:pt x="432" y="1540"/>
                    </a:lnTo>
                    <a:lnTo>
                      <a:pt x="440" y="1566"/>
                    </a:lnTo>
                    <a:lnTo>
                      <a:pt x="448" y="1594"/>
                    </a:lnTo>
                    <a:lnTo>
                      <a:pt x="460" y="1660"/>
                    </a:lnTo>
                    <a:lnTo>
                      <a:pt x="460" y="1660"/>
                    </a:lnTo>
                    <a:lnTo>
                      <a:pt x="472" y="1732"/>
                    </a:lnTo>
                    <a:lnTo>
                      <a:pt x="478" y="1800"/>
                    </a:lnTo>
                    <a:lnTo>
                      <a:pt x="482" y="1862"/>
                    </a:lnTo>
                    <a:lnTo>
                      <a:pt x="484" y="1920"/>
                    </a:lnTo>
                    <a:lnTo>
                      <a:pt x="482" y="1974"/>
                    </a:lnTo>
                    <a:lnTo>
                      <a:pt x="478" y="2022"/>
                    </a:lnTo>
                    <a:lnTo>
                      <a:pt x="474" y="2066"/>
                    </a:lnTo>
                    <a:lnTo>
                      <a:pt x="466" y="2106"/>
                    </a:lnTo>
                    <a:lnTo>
                      <a:pt x="460" y="2140"/>
                    </a:lnTo>
                    <a:lnTo>
                      <a:pt x="452" y="2170"/>
                    </a:lnTo>
                    <a:lnTo>
                      <a:pt x="438" y="2216"/>
                    </a:lnTo>
                    <a:lnTo>
                      <a:pt x="426" y="2244"/>
                    </a:lnTo>
                    <a:lnTo>
                      <a:pt x="422" y="2254"/>
                    </a:lnTo>
                    <a:lnTo>
                      <a:pt x="422" y="2254"/>
                    </a:lnTo>
                    <a:lnTo>
                      <a:pt x="528" y="2238"/>
                    </a:lnTo>
                    <a:lnTo>
                      <a:pt x="768" y="2202"/>
                    </a:lnTo>
                    <a:lnTo>
                      <a:pt x="904" y="2184"/>
                    </a:lnTo>
                    <a:lnTo>
                      <a:pt x="1032" y="2170"/>
                    </a:lnTo>
                    <a:lnTo>
                      <a:pt x="1090" y="2166"/>
                    </a:lnTo>
                    <a:lnTo>
                      <a:pt x="1138" y="2162"/>
                    </a:lnTo>
                    <a:lnTo>
                      <a:pt x="1178" y="2162"/>
                    </a:lnTo>
                    <a:lnTo>
                      <a:pt x="1208" y="2162"/>
                    </a:lnTo>
                    <a:lnTo>
                      <a:pt x="1208" y="2162"/>
                    </a:lnTo>
                    <a:lnTo>
                      <a:pt x="1230" y="2164"/>
                    </a:lnTo>
                    <a:lnTo>
                      <a:pt x="1252" y="2160"/>
                    </a:lnTo>
                    <a:lnTo>
                      <a:pt x="1270" y="2154"/>
                    </a:lnTo>
                    <a:lnTo>
                      <a:pt x="1288" y="2146"/>
                    </a:lnTo>
                    <a:lnTo>
                      <a:pt x="1304" y="2134"/>
                    </a:lnTo>
                    <a:lnTo>
                      <a:pt x="1316" y="2120"/>
                    </a:lnTo>
                    <a:lnTo>
                      <a:pt x="1328" y="2104"/>
                    </a:lnTo>
                    <a:lnTo>
                      <a:pt x="1338" y="2086"/>
                    </a:lnTo>
                    <a:lnTo>
                      <a:pt x="1346" y="2068"/>
                    </a:lnTo>
                    <a:lnTo>
                      <a:pt x="1350" y="2048"/>
                    </a:lnTo>
                    <a:lnTo>
                      <a:pt x="1354" y="2026"/>
                    </a:lnTo>
                    <a:lnTo>
                      <a:pt x="1354" y="2004"/>
                    </a:lnTo>
                    <a:lnTo>
                      <a:pt x="1352" y="1982"/>
                    </a:lnTo>
                    <a:lnTo>
                      <a:pt x="1348" y="1962"/>
                    </a:lnTo>
                    <a:lnTo>
                      <a:pt x="1342" y="1940"/>
                    </a:lnTo>
                    <a:lnTo>
                      <a:pt x="1332" y="1920"/>
                    </a:lnTo>
                    <a:lnTo>
                      <a:pt x="1332" y="1920"/>
                    </a:lnTo>
                    <a:lnTo>
                      <a:pt x="1326" y="1898"/>
                    </a:lnTo>
                    <a:lnTo>
                      <a:pt x="1320" y="1874"/>
                    </a:lnTo>
                    <a:lnTo>
                      <a:pt x="1312" y="1844"/>
                    </a:lnTo>
                    <a:lnTo>
                      <a:pt x="1306" y="1806"/>
                    </a:lnTo>
                    <a:lnTo>
                      <a:pt x="1302" y="1766"/>
                    </a:lnTo>
                    <a:lnTo>
                      <a:pt x="1302" y="1722"/>
                    </a:lnTo>
                    <a:lnTo>
                      <a:pt x="1302" y="1698"/>
                    </a:lnTo>
                    <a:lnTo>
                      <a:pt x="1304" y="1676"/>
                    </a:lnTo>
                    <a:lnTo>
                      <a:pt x="1308" y="1654"/>
                    </a:lnTo>
                    <a:lnTo>
                      <a:pt x="1314" y="1630"/>
                    </a:lnTo>
                    <a:lnTo>
                      <a:pt x="1320" y="1608"/>
                    </a:lnTo>
                    <a:lnTo>
                      <a:pt x="1330" y="1586"/>
                    </a:lnTo>
                    <a:lnTo>
                      <a:pt x="1340" y="1566"/>
                    </a:lnTo>
                    <a:lnTo>
                      <a:pt x="1352" y="1546"/>
                    </a:lnTo>
                    <a:lnTo>
                      <a:pt x="1368" y="1526"/>
                    </a:lnTo>
                    <a:lnTo>
                      <a:pt x="1384" y="1508"/>
                    </a:lnTo>
                    <a:lnTo>
                      <a:pt x="1404" y="1492"/>
                    </a:lnTo>
                    <a:lnTo>
                      <a:pt x="1428" y="1478"/>
                    </a:lnTo>
                    <a:lnTo>
                      <a:pt x="1454" y="1464"/>
                    </a:lnTo>
                    <a:lnTo>
                      <a:pt x="1482" y="1454"/>
                    </a:lnTo>
                    <a:lnTo>
                      <a:pt x="1514" y="1444"/>
                    </a:lnTo>
                    <a:lnTo>
                      <a:pt x="1548" y="1438"/>
                    </a:lnTo>
                    <a:lnTo>
                      <a:pt x="1588" y="1434"/>
                    </a:lnTo>
                    <a:lnTo>
                      <a:pt x="1630" y="1432"/>
                    </a:lnTo>
                    <a:lnTo>
                      <a:pt x="1630" y="1432"/>
                    </a:lnTo>
                    <a:lnTo>
                      <a:pt x="1672" y="1434"/>
                    </a:lnTo>
                    <a:lnTo>
                      <a:pt x="1710" y="1438"/>
                    </a:lnTo>
                    <a:lnTo>
                      <a:pt x="1746" y="1442"/>
                    </a:lnTo>
                    <a:lnTo>
                      <a:pt x="1778" y="1450"/>
                    </a:lnTo>
                    <a:lnTo>
                      <a:pt x="1806" y="1458"/>
                    </a:lnTo>
                    <a:lnTo>
                      <a:pt x="1832" y="1470"/>
                    </a:lnTo>
                    <a:lnTo>
                      <a:pt x="1854" y="1482"/>
                    </a:lnTo>
                    <a:lnTo>
                      <a:pt x="1876" y="1496"/>
                    </a:lnTo>
                    <a:lnTo>
                      <a:pt x="1892" y="1510"/>
                    </a:lnTo>
                    <a:lnTo>
                      <a:pt x="1908" y="1526"/>
                    </a:lnTo>
                    <a:lnTo>
                      <a:pt x="1922" y="1544"/>
                    </a:lnTo>
                    <a:lnTo>
                      <a:pt x="1932" y="1562"/>
                    </a:lnTo>
                    <a:lnTo>
                      <a:pt x="1940" y="1580"/>
                    </a:lnTo>
                    <a:lnTo>
                      <a:pt x="1948" y="1600"/>
                    </a:lnTo>
                    <a:lnTo>
                      <a:pt x="1954" y="1620"/>
                    </a:lnTo>
                    <a:lnTo>
                      <a:pt x="1958" y="1640"/>
                    </a:lnTo>
                    <a:lnTo>
                      <a:pt x="1960" y="1660"/>
                    </a:lnTo>
                    <a:lnTo>
                      <a:pt x="1960" y="1680"/>
                    </a:lnTo>
                    <a:lnTo>
                      <a:pt x="1960" y="1722"/>
                    </a:lnTo>
                    <a:lnTo>
                      <a:pt x="1956" y="1762"/>
                    </a:lnTo>
                    <a:lnTo>
                      <a:pt x="1950" y="1798"/>
                    </a:lnTo>
                    <a:lnTo>
                      <a:pt x="1936" y="1862"/>
                    </a:lnTo>
                    <a:lnTo>
                      <a:pt x="1930" y="1886"/>
                    </a:lnTo>
                    <a:lnTo>
                      <a:pt x="1926" y="1904"/>
                    </a:lnTo>
                    <a:lnTo>
                      <a:pt x="1926" y="1904"/>
                    </a:lnTo>
                    <a:lnTo>
                      <a:pt x="1916" y="1966"/>
                    </a:lnTo>
                    <a:lnTo>
                      <a:pt x="1914" y="1998"/>
                    </a:lnTo>
                    <a:lnTo>
                      <a:pt x="1912" y="2030"/>
                    </a:lnTo>
                    <a:lnTo>
                      <a:pt x="1914" y="2060"/>
                    </a:lnTo>
                    <a:lnTo>
                      <a:pt x="1916" y="2074"/>
                    </a:lnTo>
                    <a:lnTo>
                      <a:pt x="1920" y="2088"/>
                    </a:lnTo>
                    <a:lnTo>
                      <a:pt x="1926" y="2100"/>
                    </a:lnTo>
                    <a:lnTo>
                      <a:pt x="1934" y="2112"/>
                    </a:lnTo>
                    <a:lnTo>
                      <a:pt x="1944" y="2124"/>
                    </a:lnTo>
                    <a:lnTo>
                      <a:pt x="1954" y="2132"/>
                    </a:lnTo>
                    <a:lnTo>
                      <a:pt x="1954" y="2132"/>
                    </a:lnTo>
                    <a:lnTo>
                      <a:pt x="1964" y="2136"/>
                    </a:lnTo>
                    <a:lnTo>
                      <a:pt x="1976" y="2140"/>
                    </a:lnTo>
                    <a:lnTo>
                      <a:pt x="2010" y="2148"/>
                    </a:lnTo>
                    <a:lnTo>
                      <a:pt x="2058" y="2152"/>
                    </a:lnTo>
                    <a:lnTo>
                      <a:pt x="2116" y="2158"/>
                    </a:lnTo>
                    <a:lnTo>
                      <a:pt x="2182" y="2160"/>
                    </a:lnTo>
                    <a:lnTo>
                      <a:pt x="2254" y="2162"/>
                    </a:lnTo>
                    <a:lnTo>
                      <a:pt x="2330" y="2162"/>
                    </a:lnTo>
                    <a:lnTo>
                      <a:pt x="2408" y="2160"/>
                    </a:lnTo>
                    <a:lnTo>
                      <a:pt x="2486" y="2158"/>
                    </a:lnTo>
                    <a:lnTo>
                      <a:pt x="2562" y="2154"/>
                    </a:lnTo>
                    <a:lnTo>
                      <a:pt x="2634" y="2146"/>
                    </a:lnTo>
                    <a:lnTo>
                      <a:pt x="2700" y="2138"/>
                    </a:lnTo>
                    <a:lnTo>
                      <a:pt x="2756" y="2128"/>
                    </a:lnTo>
                    <a:lnTo>
                      <a:pt x="2780" y="2122"/>
                    </a:lnTo>
                    <a:lnTo>
                      <a:pt x="2802" y="2116"/>
                    </a:lnTo>
                    <a:lnTo>
                      <a:pt x="2822" y="2110"/>
                    </a:lnTo>
                    <a:lnTo>
                      <a:pt x="2836" y="2102"/>
                    </a:lnTo>
                    <a:lnTo>
                      <a:pt x="2848" y="2094"/>
                    </a:lnTo>
                    <a:lnTo>
                      <a:pt x="2854" y="2086"/>
                    </a:lnTo>
                    <a:lnTo>
                      <a:pt x="2854" y="2086"/>
                    </a:lnTo>
                    <a:lnTo>
                      <a:pt x="2860" y="976"/>
                    </a:lnTo>
                    <a:lnTo>
                      <a:pt x="2864" y="4"/>
                    </a:lnTo>
                    <a:lnTo>
                      <a:pt x="556"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1" name="Freeform 30">
                <a:extLst>
                  <a:ext uri="{C183D7F6-B498-43B3-948B-1728B52AA6E4}">
                    <adec:decorative xmlns:adec="http://schemas.microsoft.com/office/drawing/2017/decorative" val="1"/>
                  </a:ext>
                </a:extLst>
              </p:cNvPr>
              <p:cNvSpPr>
                <a:spLocks/>
              </p:cNvSpPr>
              <p:nvPr/>
            </p:nvSpPr>
            <p:spPr bwMode="auto">
              <a:xfrm>
                <a:off x="228600" y="2962835"/>
                <a:ext cx="326708" cy="345141"/>
              </a:xfrm>
              <a:custGeom>
                <a:avLst/>
                <a:gdLst/>
                <a:ahLst/>
                <a:cxnLst>
                  <a:cxn ang="0">
                    <a:pos x="2690" y="374"/>
                  </a:cxn>
                  <a:cxn ang="0">
                    <a:pos x="2686" y="708"/>
                  </a:cxn>
                  <a:cxn ang="0">
                    <a:pos x="2656" y="806"/>
                  </a:cxn>
                  <a:cxn ang="0">
                    <a:pos x="2602" y="846"/>
                  </a:cxn>
                  <a:cxn ang="0">
                    <a:pos x="2536" y="836"/>
                  </a:cxn>
                  <a:cxn ang="0">
                    <a:pos x="2382" y="774"/>
                  </a:cxn>
                  <a:cxn ang="0">
                    <a:pos x="2242" y="752"/>
                  </a:cxn>
                  <a:cxn ang="0">
                    <a:pos x="2152" y="812"/>
                  </a:cxn>
                  <a:cxn ang="0">
                    <a:pos x="2102" y="936"/>
                  </a:cxn>
                  <a:cxn ang="0">
                    <a:pos x="2078" y="1180"/>
                  </a:cxn>
                  <a:cxn ang="0">
                    <a:pos x="2088" y="1396"/>
                  </a:cxn>
                  <a:cxn ang="0">
                    <a:pos x="2138" y="1496"/>
                  </a:cxn>
                  <a:cxn ang="0">
                    <a:pos x="2212" y="1548"/>
                  </a:cxn>
                  <a:cxn ang="0">
                    <a:pos x="2294" y="1516"/>
                  </a:cxn>
                  <a:cxn ang="0">
                    <a:pos x="2410" y="1496"/>
                  </a:cxn>
                  <a:cxn ang="0">
                    <a:pos x="2474" y="1528"/>
                  </a:cxn>
                  <a:cxn ang="0">
                    <a:pos x="2526" y="1610"/>
                  </a:cxn>
                  <a:cxn ang="0">
                    <a:pos x="2564" y="1808"/>
                  </a:cxn>
                  <a:cxn ang="0">
                    <a:pos x="2580" y="2092"/>
                  </a:cxn>
                  <a:cxn ang="0">
                    <a:pos x="2532" y="2336"/>
                  </a:cxn>
                  <a:cxn ang="0">
                    <a:pos x="2222" y="2188"/>
                  </a:cxn>
                  <a:cxn ang="0">
                    <a:pos x="1922" y="2102"/>
                  </a:cxn>
                  <a:cxn ang="0">
                    <a:pos x="1796" y="2104"/>
                  </a:cxn>
                  <a:cxn ang="0">
                    <a:pos x="1680" y="2162"/>
                  </a:cxn>
                  <a:cxn ang="0">
                    <a:pos x="1608" y="2238"/>
                  </a:cxn>
                  <a:cxn ang="0">
                    <a:pos x="1610" y="2324"/>
                  </a:cxn>
                  <a:cxn ang="0">
                    <a:pos x="1658" y="2506"/>
                  </a:cxn>
                  <a:cxn ang="0">
                    <a:pos x="1644" y="2678"/>
                  </a:cxn>
                  <a:cxn ang="0">
                    <a:pos x="1570" y="2788"/>
                  </a:cxn>
                  <a:cxn ang="0">
                    <a:pos x="1496" y="2830"/>
                  </a:cxn>
                  <a:cxn ang="0">
                    <a:pos x="1394" y="2846"/>
                  </a:cxn>
                  <a:cxn ang="0">
                    <a:pos x="1310" y="2832"/>
                  </a:cxn>
                  <a:cxn ang="0">
                    <a:pos x="1222" y="2780"/>
                  </a:cxn>
                  <a:cxn ang="0">
                    <a:pos x="1154" y="2702"/>
                  </a:cxn>
                  <a:cxn ang="0">
                    <a:pos x="1088" y="2494"/>
                  </a:cxn>
                  <a:cxn ang="0">
                    <a:pos x="1106" y="2324"/>
                  </a:cxn>
                  <a:cxn ang="0">
                    <a:pos x="1126" y="2182"/>
                  </a:cxn>
                  <a:cxn ang="0">
                    <a:pos x="1068" y="2108"/>
                  </a:cxn>
                  <a:cxn ang="0">
                    <a:pos x="928" y="2026"/>
                  </a:cxn>
                  <a:cxn ang="0">
                    <a:pos x="804" y="1984"/>
                  </a:cxn>
                  <a:cxn ang="0">
                    <a:pos x="492" y="1956"/>
                  </a:cxn>
                  <a:cxn ang="0">
                    <a:pos x="198" y="1970"/>
                  </a:cxn>
                  <a:cxn ang="0">
                    <a:pos x="94" y="1992"/>
                  </a:cxn>
                  <a:cxn ang="0">
                    <a:pos x="62" y="1982"/>
                  </a:cxn>
                  <a:cxn ang="0">
                    <a:pos x="26" y="1878"/>
                  </a:cxn>
                  <a:cxn ang="0">
                    <a:pos x="0" y="1586"/>
                  </a:cxn>
                  <a:cxn ang="0">
                    <a:pos x="24" y="1374"/>
                  </a:cxn>
                  <a:cxn ang="0">
                    <a:pos x="102" y="1172"/>
                  </a:cxn>
                  <a:cxn ang="0">
                    <a:pos x="162" y="1112"/>
                  </a:cxn>
                  <a:cxn ang="0">
                    <a:pos x="234" y="1100"/>
                  </a:cxn>
                  <a:cxn ang="0">
                    <a:pos x="364" y="1158"/>
                  </a:cxn>
                  <a:cxn ang="0">
                    <a:pos x="532" y="1236"/>
                  </a:cxn>
                  <a:cxn ang="0">
                    <a:pos x="598" y="1220"/>
                  </a:cxn>
                  <a:cxn ang="0">
                    <a:pos x="652" y="1144"/>
                  </a:cxn>
                  <a:cxn ang="0">
                    <a:pos x="692" y="1000"/>
                  </a:cxn>
                  <a:cxn ang="0">
                    <a:pos x="712" y="768"/>
                  </a:cxn>
                  <a:cxn ang="0">
                    <a:pos x="674" y="636"/>
                  </a:cxn>
                  <a:cxn ang="0">
                    <a:pos x="616" y="568"/>
                  </a:cxn>
                  <a:cxn ang="0">
                    <a:pos x="528" y="534"/>
                  </a:cxn>
                  <a:cxn ang="0">
                    <a:pos x="348" y="538"/>
                  </a:cxn>
                  <a:cxn ang="0">
                    <a:pos x="276" y="510"/>
                  </a:cxn>
                  <a:cxn ang="0">
                    <a:pos x="252" y="444"/>
                  </a:cxn>
                  <a:cxn ang="0">
                    <a:pos x="242" y="130"/>
                  </a:cxn>
                </a:cxnLst>
                <a:rect l="0" t="0" r="r" b="b"/>
                <a:pathLst>
                  <a:path w="2694" h="2846">
                    <a:moveTo>
                      <a:pt x="2656" y="0"/>
                    </a:moveTo>
                    <a:lnTo>
                      <a:pt x="2656" y="0"/>
                    </a:lnTo>
                    <a:lnTo>
                      <a:pt x="2668" y="114"/>
                    </a:lnTo>
                    <a:lnTo>
                      <a:pt x="2680" y="234"/>
                    </a:lnTo>
                    <a:lnTo>
                      <a:pt x="2690" y="374"/>
                    </a:lnTo>
                    <a:lnTo>
                      <a:pt x="2694" y="448"/>
                    </a:lnTo>
                    <a:lnTo>
                      <a:pt x="2694" y="520"/>
                    </a:lnTo>
                    <a:lnTo>
                      <a:pt x="2694" y="588"/>
                    </a:lnTo>
                    <a:lnTo>
                      <a:pt x="2692" y="652"/>
                    </a:lnTo>
                    <a:lnTo>
                      <a:pt x="2686" y="708"/>
                    </a:lnTo>
                    <a:lnTo>
                      <a:pt x="2682" y="732"/>
                    </a:lnTo>
                    <a:lnTo>
                      <a:pt x="2678" y="756"/>
                    </a:lnTo>
                    <a:lnTo>
                      <a:pt x="2672" y="776"/>
                    </a:lnTo>
                    <a:lnTo>
                      <a:pt x="2664" y="792"/>
                    </a:lnTo>
                    <a:lnTo>
                      <a:pt x="2656" y="806"/>
                    </a:lnTo>
                    <a:lnTo>
                      <a:pt x="2648" y="816"/>
                    </a:lnTo>
                    <a:lnTo>
                      <a:pt x="2648" y="816"/>
                    </a:lnTo>
                    <a:lnTo>
                      <a:pt x="2630" y="830"/>
                    </a:lnTo>
                    <a:lnTo>
                      <a:pt x="2616" y="840"/>
                    </a:lnTo>
                    <a:lnTo>
                      <a:pt x="2602" y="846"/>
                    </a:lnTo>
                    <a:lnTo>
                      <a:pt x="2588" y="850"/>
                    </a:lnTo>
                    <a:lnTo>
                      <a:pt x="2576" y="850"/>
                    </a:lnTo>
                    <a:lnTo>
                      <a:pt x="2564" y="846"/>
                    </a:lnTo>
                    <a:lnTo>
                      <a:pt x="2550" y="842"/>
                    </a:lnTo>
                    <a:lnTo>
                      <a:pt x="2536" y="836"/>
                    </a:lnTo>
                    <a:lnTo>
                      <a:pt x="2500" y="818"/>
                    </a:lnTo>
                    <a:lnTo>
                      <a:pt x="2476" y="808"/>
                    </a:lnTo>
                    <a:lnTo>
                      <a:pt x="2450" y="796"/>
                    </a:lnTo>
                    <a:lnTo>
                      <a:pt x="2418" y="784"/>
                    </a:lnTo>
                    <a:lnTo>
                      <a:pt x="2382" y="774"/>
                    </a:lnTo>
                    <a:lnTo>
                      <a:pt x="2340" y="764"/>
                    </a:lnTo>
                    <a:lnTo>
                      <a:pt x="2290" y="754"/>
                    </a:lnTo>
                    <a:lnTo>
                      <a:pt x="2290" y="754"/>
                    </a:lnTo>
                    <a:lnTo>
                      <a:pt x="2264" y="752"/>
                    </a:lnTo>
                    <a:lnTo>
                      <a:pt x="2242" y="752"/>
                    </a:lnTo>
                    <a:lnTo>
                      <a:pt x="2220" y="758"/>
                    </a:lnTo>
                    <a:lnTo>
                      <a:pt x="2200" y="766"/>
                    </a:lnTo>
                    <a:lnTo>
                      <a:pt x="2184" y="780"/>
                    </a:lnTo>
                    <a:lnTo>
                      <a:pt x="2168" y="794"/>
                    </a:lnTo>
                    <a:lnTo>
                      <a:pt x="2152" y="812"/>
                    </a:lnTo>
                    <a:lnTo>
                      <a:pt x="2140" y="834"/>
                    </a:lnTo>
                    <a:lnTo>
                      <a:pt x="2128" y="856"/>
                    </a:lnTo>
                    <a:lnTo>
                      <a:pt x="2118" y="880"/>
                    </a:lnTo>
                    <a:lnTo>
                      <a:pt x="2110" y="908"/>
                    </a:lnTo>
                    <a:lnTo>
                      <a:pt x="2102" y="936"/>
                    </a:lnTo>
                    <a:lnTo>
                      <a:pt x="2096" y="964"/>
                    </a:lnTo>
                    <a:lnTo>
                      <a:pt x="2092" y="994"/>
                    </a:lnTo>
                    <a:lnTo>
                      <a:pt x="2084" y="1056"/>
                    </a:lnTo>
                    <a:lnTo>
                      <a:pt x="2080" y="1118"/>
                    </a:lnTo>
                    <a:lnTo>
                      <a:pt x="2078" y="1180"/>
                    </a:lnTo>
                    <a:lnTo>
                      <a:pt x="2078" y="1238"/>
                    </a:lnTo>
                    <a:lnTo>
                      <a:pt x="2080" y="1288"/>
                    </a:lnTo>
                    <a:lnTo>
                      <a:pt x="2084" y="1366"/>
                    </a:lnTo>
                    <a:lnTo>
                      <a:pt x="2088" y="1396"/>
                    </a:lnTo>
                    <a:lnTo>
                      <a:pt x="2088" y="1396"/>
                    </a:lnTo>
                    <a:lnTo>
                      <a:pt x="2094" y="1418"/>
                    </a:lnTo>
                    <a:lnTo>
                      <a:pt x="2104" y="1442"/>
                    </a:lnTo>
                    <a:lnTo>
                      <a:pt x="2118" y="1470"/>
                    </a:lnTo>
                    <a:lnTo>
                      <a:pt x="2128" y="1482"/>
                    </a:lnTo>
                    <a:lnTo>
                      <a:pt x="2138" y="1496"/>
                    </a:lnTo>
                    <a:lnTo>
                      <a:pt x="2150" y="1510"/>
                    </a:lnTo>
                    <a:lnTo>
                      <a:pt x="2164" y="1522"/>
                    </a:lnTo>
                    <a:lnTo>
                      <a:pt x="2178" y="1532"/>
                    </a:lnTo>
                    <a:lnTo>
                      <a:pt x="2194" y="1540"/>
                    </a:lnTo>
                    <a:lnTo>
                      <a:pt x="2212" y="1548"/>
                    </a:lnTo>
                    <a:lnTo>
                      <a:pt x="2232" y="1550"/>
                    </a:lnTo>
                    <a:lnTo>
                      <a:pt x="2232" y="1550"/>
                    </a:lnTo>
                    <a:lnTo>
                      <a:pt x="2244" y="1544"/>
                    </a:lnTo>
                    <a:lnTo>
                      <a:pt x="2274" y="1526"/>
                    </a:lnTo>
                    <a:lnTo>
                      <a:pt x="2294" y="1516"/>
                    </a:lnTo>
                    <a:lnTo>
                      <a:pt x="2318" y="1506"/>
                    </a:lnTo>
                    <a:lnTo>
                      <a:pt x="2342" y="1498"/>
                    </a:lnTo>
                    <a:lnTo>
                      <a:pt x="2368" y="1494"/>
                    </a:lnTo>
                    <a:lnTo>
                      <a:pt x="2396" y="1494"/>
                    </a:lnTo>
                    <a:lnTo>
                      <a:pt x="2410" y="1496"/>
                    </a:lnTo>
                    <a:lnTo>
                      <a:pt x="2424" y="1498"/>
                    </a:lnTo>
                    <a:lnTo>
                      <a:pt x="2436" y="1502"/>
                    </a:lnTo>
                    <a:lnTo>
                      <a:pt x="2450" y="1510"/>
                    </a:lnTo>
                    <a:lnTo>
                      <a:pt x="2462" y="1518"/>
                    </a:lnTo>
                    <a:lnTo>
                      <a:pt x="2474" y="1528"/>
                    </a:lnTo>
                    <a:lnTo>
                      <a:pt x="2486" y="1540"/>
                    </a:lnTo>
                    <a:lnTo>
                      <a:pt x="2498" y="1554"/>
                    </a:lnTo>
                    <a:lnTo>
                      <a:pt x="2508" y="1570"/>
                    </a:lnTo>
                    <a:lnTo>
                      <a:pt x="2518" y="1590"/>
                    </a:lnTo>
                    <a:lnTo>
                      <a:pt x="2526" y="1610"/>
                    </a:lnTo>
                    <a:lnTo>
                      <a:pt x="2534" y="1636"/>
                    </a:lnTo>
                    <a:lnTo>
                      <a:pt x="2542" y="1662"/>
                    </a:lnTo>
                    <a:lnTo>
                      <a:pt x="2546" y="1692"/>
                    </a:lnTo>
                    <a:lnTo>
                      <a:pt x="2546" y="1692"/>
                    </a:lnTo>
                    <a:lnTo>
                      <a:pt x="2564" y="1808"/>
                    </a:lnTo>
                    <a:lnTo>
                      <a:pt x="2576" y="1906"/>
                    </a:lnTo>
                    <a:lnTo>
                      <a:pt x="2582" y="1988"/>
                    </a:lnTo>
                    <a:lnTo>
                      <a:pt x="2582" y="2024"/>
                    </a:lnTo>
                    <a:lnTo>
                      <a:pt x="2582" y="2060"/>
                    </a:lnTo>
                    <a:lnTo>
                      <a:pt x="2580" y="2092"/>
                    </a:lnTo>
                    <a:lnTo>
                      <a:pt x="2576" y="2126"/>
                    </a:lnTo>
                    <a:lnTo>
                      <a:pt x="2566" y="2190"/>
                    </a:lnTo>
                    <a:lnTo>
                      <a:pt x="2552" y="2258"/>
                    </a:lnTo>
                    <a:lnTo>
                      <a:pt x="2532" y="2336"/>
                    </a:lnTo>
                    <a:lnTo>
                      <a:pt x="2532" y="2336"/>
                    </a:lnTo>
                    <a:lnTo>
                      <a:pt x="2474" y="2304"/>
                    </a:lnTo>
                    <a:lnTo>
                      <a:pt x="2388" y="2260"/>
                    </a:lnTo>
                    <a:lnTo>
                      <a:pt x="2336" y="2236"/>
                    </a:lnTo>
                    <a:lnTo>
                      <a:pt x="2280" y="2212"/>
                    </a:lnTo>
                    <a:lnTo>
                      <a:pt x="2222" y="2188"/>
                    </a:lnTo>
                    <a:lnTo>
                      <a:pt x="2160" y="2166"/>
                    </a:lnTo>
                    <a:lnTo>
                      <a:pt x="2100" y="2144"/>
                    </a:lnTo>
                    <a:lnTo>
                      <a:pt x="2038" y="2126"/>
                    </a:lnTo>
                    <a:lnTo>
                      <a:pt x="1978" y="2112"/>
                    </a:lnTo>
                    <a:lnTo>
                      <a:pt x="1922" y="2102"/>
                    </a:lnTo>
                    <a:lnTo>
                      <a:pt x="1894" y="2100"/>
                    </a:lnTo>
                    <a:lnTo>
                      <a:pt x="1868" y="2098"/>
                    </a:lnTo>
                    <a:lnTo>
                      <a:pt x="1842" y="2098"/>
                    </a:lnTo>
                    <a:lnTo>
                      <a:pt x="1818" y="2100"/>
                    </a:lnTo>
                    <a:lnTo>
                      <a:pt x="1796" y="2104"/>
                    </a:lnTo>
                    <a:lnTo>
                      <a:pt x="1774" y="2108"/>
                    </a:lnTo>
                    <a:lnTo>
                      <a:pt x="1754" y="2116"/>
                    </a:lnTo>
                    <a:lnTo>
                      <a:pt x="1738" y="2126"/>
                    </a:lnTo>
                    <a:lnTo>
                      <a:pt x="1738" y="2126"/>
                    </a:lnTo>
                    <a:lnTo>
                      <a:pt x="1680" y="2162"/>
                    </a:lnTo>
                    <a:lnTo>
                      <a:pt x="1658" y="2180"/>
                    </a:lnTo>
                    <a:lnTo>
                      <a:pt x="1640" y="2194"/>
                    </a:lnTo>
                    <a:lnTo>
                      <a:pt x="1626" y="2208"/>
                    </a:lnTo>
                    <a:lnTo>
                      <a:pt x="1614" y="2224"/>
                    </a:lnTo>
                    <a:lnTo>
                      <a:pt x="1608" y="2238"/>
                    </a:lnTo>
                    <a:lnTo>
                      <a:pt x="1604" y="2252"/>
                    </a:lnTo>
                    <a:lnTo>
                      <a:pt x="1602" y="2268"/>
                    </a:lnTo>
                    <a:lnTo>
                      <a:pt x="1602" y="2284"/>
                    </a:lnTo>
                    <a:lnTo>
                      <a:pt x="1606" y="2304"/>
                    </a:lnTo>
                    <a:lnTo>
                      <a:pt x="1610" y="2324"/>
                    </a:lnTo>
                    <a:lnTo>
                      <a:pt x="1624" y="2372"/>
                    </a:lnTo>
                    <a:lnTo>
                      <a:pt x="1644" y="2434"/>
                    </a:lnTo>
                    <a:lnTo>
                      <a:pt x="1644" y="2434"/>
                    </a:lnTo>
                    <a:lnTo>
                      <a:pt x="1652" y="2470"/>
                    </a:lnTo>
                    <a:lnTo>
                      <a:pt x="1658" y="2506"/>
                    </a:lnTo>
                    <a:lnTo>
                      <a:pt x="1662" y="2542"/>
                    </a:lnTo>
                    <a:lnTo>
                      <a:pt x="1662" y="2578"/>
                    </a:lnTo>
                    <a:lnTo>
                      <a:pt x="1658" y="2612"/>
                    </a:lnTo>
                    <a:lnTo>
                      <a:pt x="1652" y="2646"/>
                    </a:lnTo>
                    <a:lnTo>
                      <a:pt x="1644" y="2678"/>
                    </a:lnTo>
                    <a:lnTo>
                      <a:pt x="1630" y="2710"/>
                    </a:lnTo>
                    <a:lnTo>
                      <a:pt x="1614" y="2738"/>
                    </a:lnTo>
                    <a:lnTo>
                      <a:pt x="1594" y="2764"/>
                    </a:lnTo>
                    <a:lnTo>
                      <a:pt x="1582" y="2776"/>
                    </a:lnTo>
                    <a:lnTo>
                      <a:pt x="1570" y="2788"/>
                    </a:lnTo>
                    <a:lnTo>
                      <a:pt x="1558" y="2798"/>
                    </a:lnTo>
                    <a:lnTo>
                      <a:pt x="1544" y="2808"/>
                    </a:lnTo>
                    <a:lnTo>
                      <a:pt x="1528" y="2816"/>
                    </a:lnTo>
                    <a:lnTo>
                      <a:pt x="1512" y="2824"/>
                    </a:lnTo>
                    <a:lnTo>
                      <a:pt x="1496" y="2830"/>
                    </a:lnTo>
                    <a:lnTo>
                      <a:pt x="1478" y="2836"/>
                    </a:lnTo>
                    <a:lnTo>
                      <a:pt x="1458" y="2840"/>
                    </a:lnTo>
                    <a:lnTo>
                      <a:pt x="1438" y="2844"/>
                    </a:lnTo>
                    <a:lnTo>
                      <a:pt x="1418" y="2846"/>
                    </a:lnTo>
                    <a:lnTo>
                      <a:pt x="1394" y="2846"/>
                    </a:lnTo>
                    <a:lnTo>
                      <a:pt x="1394" y="2846"/>
                    </a:lnTo>
                    <a:lnTo>
                      <a:pt x="1372" y="2844"/>
                    </a:lnTo>
                    <a:lnTo>
                      <a:pt x="1352" y="2842"/>
                    </a:lnTo>
                    <a:lnTo>
                      <a:pt x="1330" y="2838"/>
                    </a:lnTo>
                    <a:lnTo>
                      <a:pt x="1310" y="2832"/>
                    </a:lnTo>
                    <a:lnTo>
                      <a:pt x="1292" y="2824"/>
                    </a:lnTo>
                    <a:lnTo>
                      <a:pt x="1272" y="2816"/>
                    </a:lnTo>
                    <a:lnTo>
                      <a:pt x="1254" y="2806"/>
                    </a:lnTo>
                    <a:lnTo>
                      <a:pt x="1238" y="2794"/>
                    </a:lnTo>
                    <a:lnTo>
                      <a:pt x="1222" y="2780"/>
                    </a:lnTo>
                    <a:lnTo>
                      <a:pt x="1206" y="2766"/>
                    </a:lnTo>
                    <a:lnTo>
                      <a:pt x="1192" y="2752"/>
                    </a:lnTo>
                    <a:lnTo>
                      <a:pt x="1180" y="2736"/>
                    </a:lnTo>
                    <a:lnTo>
                      <a:pt x="1166" y="2718"/>
                    </a:lnTo>
                    <a:lnTo>
                      <a:pt x="1154" y="2702"/>
                    </a:lnTo>
                    <a:lnTo>
                      <a:pt x="1134" y="2664"/>
                    </a:lnTo>
                    <a:lnTo>
                      <a:pt x="1116" y="2624"/>
                    </a:lnTo>
                    <a:lnTo>
                      <a:pt x="1104" y="2580"/>
                    </a:lnTo>
                    <a:lnTo>
                      <a:pt x="1094" y="2538"/>
                    </a:lnTo>
                    <a:lnTo>
                      <a:pt x="1088" y="2494"/>
                    </a:lnTo>
                    <a:lnTo>
                      <a:pt x="1086" y="2450"/>
                    </a:lnTo>
                    <a:lnTo>
                      <a:pt x="1090" y="2406"/>
                    </a:lnTo>
                    <a:lnTo>
                      <a:pt x="1096" y="2364"/>
                    </a:lnTo>
                    <a:lnTo>
                      <a:pt x="1106" y="2324"/>
                    </a:lnTo>
                    <a:lnTo>
                      <a:pt x="1106" y="2324"/>
                    </a:lnTo>
                    <a:lnTo>
                      <a:pt x="1118" y="2286"/>
                    </a:lnTo>
                    <a:lnTo>
                      <a:pt x="1126" y="2254"/>
                    </a:lnTo>
                    <a:lnTo>
                      <a:pt x="1128" y="2226"/>
                    </a:lnTo>
                    <a:lnTo>
                      <a:pt x="1130" y="2202"/>
                    </a:lnTo>
                    <a:lnTo>
                      <a:pt x="1126" y="2182"/>
                    </a:lnTo>
                    <a:lnTo>
                      <a:pt x="1120" y="2164"/>
                    </a:lnTo>
                    <a:lnTo>
                      <a:pt x="1110" y="2148"/>
                    </a:lnTo>
                    <a:lnTo>
                      <a:pt x="1098" y="2134"/>
                    </a:lnTo>
                    <a:lnTo>
                      <a:pt x="1084" y="2120"/>
                    </a:lnTo>
                    <a:lnTo>
                      <a:pt x="1068" y="2108"/>
                    </a:lnTo>
                    <a:lnTo>
                      <a:pt x="1028" y="2084"/>
                    </a:lnTo>
                    <a:lnTo>
                      <a:pt x="980" y="2060"/>
                    </a:lnTo>
                    <a:lnTo>
                      <a:pt x="954" y="2044"/>
                    </a:lnTo>
                    <a:lnTo>
                      <a:pt x="928" y="2026"/>
                    </a:lnTo>
                    <a:lnTo>
                      <a:pt x="928" y="2026"/>
                    </a:lnTo>
                    <a:lnTo>
                      <a:pt x="912" y="2018"/>
                    </a:lnTo>
                    <a:lnTo>
                      <a:pt x="896" y="2010"/>
                    </a:lnTo>
                    <a:lnTo>
                      <a:pt x="876" y="2002"/>
                    </a:lnTo>
                    <a:lnTo>
                      <a:pt x="854" y="1996"/>
                    </a:lnTo>
                    <a:lnTo>
                      <a:pt x="804" y="1984"/>
                    </a:lnTo>
                    <a:lnTo>
                      <a:pt x="748" y="1974"/>
                    </a:lnTo>
                    <a:lnTo>
                      <a:pt x="688" y="1966"/>
                    </a:lnTo>
                    <a:lnTo>
                      <a:pt x="624" y="1962"/>
                    </a:lnTo>
                    <a:lnTo>
                      <a:pt x="558" y="1958"/>
                    </a:lnTo>
                    <a:lnTo>
                      <a:pt x="492" y="1956"/>
                    </a:lnTo>
                    <a:lnTo>
                      <a:pt x="426" y="1958"/>
                    </a:lnTo>
                    <a:lnTo>
                      <a:pt x="362" y="1958"/>
                    </a:lnTo>
                    <a:lnTo>
                      <a:pt x="302" y="1962"/>
                    </a:lnTo>
                    <a:lnTo>
                      <a:pt x="246" y="1966"/>
                    </a:lnTo>
                    <a:lnTo>
                      <a:pt x="198" y="1970"/>
                    </a:lnTo>
                    <a:lnTo>
                      <a:pt x="156" y="1976"/>
                    </a:lnTo>
                    <a:lnTo>
                      <a:pt x="124" y="1982"/>
                    </a:lnTo>
                    <a:lnTo>
                      <a:pt x="102" y="1990"/>
                    </a:lnTo>
                    <a:lnTo>
                      <a:pt x="102" y="1990"/>
                    </a:lnTo>
                    <a:lnTo>
                      <a:pt x="94" y="1992"/>
                    </a:lnTo>
                    <a:lnTo>
                      <a:pt x="88" y="1994"/>
                    </a:lnTo>
                    <a:lnTo>
                      <a:pt x="80" y="1992"/>
                    </a:lnTo>
                    <a:lnTo>
                      <a:pt x="74" y="1990"/>
                    </a:lnTo>
                    <a:lnTo>
                      <a:pt x="68" y="1988"/>
                    </a:lnTo>
                    <a:lnTo>
                      <a:pt x="62" y="1982"/>
                    </a:lnTo>
                    <a:lnTo>
                      <a:pt x="52" y="1970"/>
                    </a:lnTo>
                    <a:lnTo>
                      <a:pt x="44" y="1952"/>
                    </a:lnTo>
                    <a:lnTo>
                      <a:pt x="36" y="1930"/>
                    </a:lnTo>
                    <a:lnTo>
                      <a:pt x="30" y="1906"/>
                    </a:lnTo>
                    <a:lnTo>
                      <a:pt x="26" y="1878"/>
                    </a:lnTo>
                    <a:lnTo>
                      <a:pt x="18" y="1816"/>
                    </a:lnTo>
                    <a:lnTo>
                      <a:pt x="12" y="1750"/>
                    </a:lnTo>
                    <a:lnTo>
                      <a:pt x="2" y="1618"/>
                    </a:lnTo>
                    <a:lnTo>
                      <a:pt x="2" y="1618"/>
                    </a:lnTo>
                    <a:lnTo>
                      <a:pt x="0" y="1586"/>
                    </a:lnTo>
                    <a:lnTo>
                      <a:pt x="0" y="1548"/>
                    </a:lnTo>
                    <a:lnTo>
                      <a:pt x="2" y="1508"/>
                    </a:lnTo>
                    <a:lnTo>
                      <a:pt x="8" y="1464"/>
                    </a:lnTo>
                    <a:lnTo>
                      <a:pt x="14" y="1420"/>
                    </a:lnTo>
                    <a:lnTo>
                      <a:pt x="24" y="1374"/>
                    </a:lnTo>
                    <a:lnTo>
                      <a:pt x="34" y="1328"/>
                    </a:lnTo>
                    <a:lnTo>
                      <a:pt x="48" y="1286"/>
                    </a:lnTo>
                    <a:lnTo>
                      <a:pt x="64" y="1244"/>
                    </a:lnTo>
                    <a:lnTo>
                      <a:pt x="82" y="1206"/>
                    </a:lnTo>
                    <a:lnTo>
                      <a:pt x="102" y="1172"/>
                    </a:lnTo>
                    <a:lnTo>
                      <a:pt x="112" y="1156"/>
                    </a:lnTo>
                    <a:lnTo>
                      <a:pt x="124" y="1142"/>
                    </a:lnTo>
                    <a:lnTo>
                      <a:pt x="136" y="1130"/>
                    </a:lnTo>
                    <a:lnTo>
                      <a:pt x="148" y="1120"/>
                    </a:lnTo>
                    <a:lnTo>
                      <a:pt x="162" y="1112"/>
                    </a:lnTo>
                    <a:lnTo>
                      <a:pt x="176" y="1104"/>
                    </a:lnTo>
                    <a:lnTo>
                      <a:pt x="190" y="1100"/>
                    </a:lnTo>
                    <a:lnTo>
                      <a:pt x="204" y="1098"/>
                    </a:lnTo>
                    <a:lnTo>
                      <a:pt x="220" y="1098"/>
                    </a:lnTo>
                    <a:lnTo>
                      <a:pt x="234" y="1100"/>
                    </a:lnTo>
                    <a:lnTo>
                      <a:pt x="234" y="1100"/>
                    </a:lnTo>
                    <a:lnTo>
                      <a:pt x="268" y="1110"/>
                    </a:lnTo>
                    <a:lnTo>
                      <a:pt x="300" y="1122"/>
                    </a:lnTo>
                    <a:lnTo>
                      <a:pt x="332" y="1140"/>
                    </a:lnTo>
                    <a:lnTo>
                      <a:pt x="364" y="1158"/>
                    </a:lnTo>
                    <a:lnTo>
                      <a:pt x="428" y="1196"/>
                    </a:lnTo>
                    <a:lnTo>
                      <a:pt x="458" y="1212"/>
                    </a:lnTo>
                    <a:lnTo>
                      <a:pt x="488" y="1224"/>
                    </a:lnTo>
                    <a:lnTo>
                      <a:pt x="518" y="1234"/>
                    </a:lnTo>
                    <a:lnTo>
                      <a:pt x="532" y="1236"/>
                    </a:lnTo>
                    <a:lnTo>
                      <a:pt x="546" y="1236"/>
                    </a:lnTo>
                    <a:lnTo>
                      <a:pt x="560" y="1236"/>
                    </a:lnTo>
                    <a:lnTo>
                      <a:pt x="572" y="1232"/>
                    </a:lnTo>
                    <a:lnTo>
                      <a:pt x="584" y="1226"/>
                    </a:lnTo>
                    <a:lnTo>
                      <a:pt x="598" y="1220"/>
                    </a:lnTo>
                    <a:lnTo>
                      <a:pt x="610" y="1210"/>
                    </a:lnTo>
                    <a:lnTo>
                      <a:pt x="620" y="1198"/>
                    </a:lnTo>
                    <a:lnTo>
                      <a:pt x="632" y="1182"/>
                    </a:lnTo>
                    <a:lnTo>
                      <a:pt x="642" y="1166"/>
                    </a:lnTo>
                    <a:lnTo>
                      <a:pt x="652" y="1144"/>
                    </a:lnTo>
                    <a:lnTo>
                      <a:pt x="662" y="1120"/>
                    </a:lnTo>
                    <a:lnTo>
                      <a:pt x="670" y="1094"/>
                    </a:lnTo>
                    <a:lnTo>
                      <a:pt x="678" y="1062"/>
                    </a:lnTo>
                    <a:lnTo>
                      <a:pt x="678" y="1062"/>
                    </a:lnTo>
                    <a:lnTo>
                      <a:pt x="692" y="1000"/>
                    </a:lnTo>
                    <a:lnTo>
                      <a:pt x="702" y="944"/>
                    </a:lnTo>
                    <a:lnTo>
                      <a:pt x="710" y="892"/>
                    </a:lnTo>
                    <a:lnTo>
                      <a:pt x="714" y="846"/>
                    </a:lnTo>
                    <a:lnTo>
                      <a:pt x="714" y="806"/>
                    </a:lnTo>
                    <a:lnTo>
                      <a:pt x="712" y="768"/>
                    </a:lnTo>
                    <a:lnTo>
                      <a:pt x="708" y="734"/>
                    </a:lnTo>
                    <a:lnTo>
                      <a:pt x="702" y="706"/>
                    </a:lnTo>
                    <a:lnTo>
                      <a:pt x="694" y="680"/>
                    </a:lnTo>
                    <a:lnTo>
                      <a:pt x="684" y="656"/>
                    </a:lnTo>
                    <a:lnTo>
                      <a:pt x="674" y="636"/>
                    </a:lnTo>
                    <a:lnTo>
                      <a:pt x="662" y="618"/>
                    </a:lnTo>
                    <a:lnTo>
                      <a:pt x="650" y="604"/>
                    </a:lnTo>
                    <a:lnTo>
                      <a:pt x="638" y="590"/>
                    </a:lnTo>
                    <a:lnTo>
                      <a:pt x="616" y="568"/>
                    </a:lnTo>
                    <a:lnTo>
                      <a:pt x="616" y="568"/>
                    </a:lnTo>
                    <a:lnTo>
                      <a:pt x="606" y="560"/>
                    </a:lnTo>
                    <a:lnTo>
                      <a:pt x="598" y="554"/>
                    </a:lnTo>
                    <a:lnTo>
                      <a:pt x="576" y="544"/>
                    </a:lnTo>
                    <a:lnTo>
                      <a:pt x="552" y="538"/>
                    </a:lnTo>
                    <a:lnTo>
                      <a:pt x="528" y="534"/>
                    </a:lnTo>
                    <a:lnTo>
                      <a:pt x="502" y="532"/>
                    </a:lnTo>
                    <a:lnTo>
                      <a:pt x="476" y="532"/>
                    </a:lnTo>
                    <a:lnTo>
                      <a:pt x="422" y="536"/>
                    </a:lnTo>
                    <a:lnTo>
                      <a:pt x="372" y="538"/>
                    </a:lnTo>
                    <a:lnTo>
                      <a:pt x="348" y="538"/>
                    </a:lnTo>
                    <a:lnTo>
                      <a:pt x="328" y="534"/>
                    </a:lnTo>
                    <a:lnTo>
                      <a:pt x="308" y="530"/>
                    </a:lnTo>
                    <a:lnTo>
                      <a:pt x="290" y="522"/>
                    </a:lnTo>
                    <a:lnTo>
                      <a:pt x="284" y="516"/>
                    </a:lnTo>
                    <a:lnTo>
                      <a:pt x="276" y="510"/>
                    </a:lnTo>
                    <a:lnTo>
                      <a:pt x="272" y="502"/>
                    </a:lnTo>
                    <a:lnTo>
                      <a:pt x="266" y="494"/>
                    </a:lnTo>
                    <a:lnTo>
                      <a:pt x="266" y="494"/>
                    </a:lnTo>
                    <a:lnTo>
                      <a:pt x="258" y="472"/>
                    </a:lnTo>
                    <a:lnTo>
                      <a:pt x="252" y="444"/>
                    </a:lnTo>
                    <a:lnTo>
                      <a:pt x="248" y="412"/>
                    </a:lnTo>
                    <a:lnTo>
                      <a:pt x="244" y="376"/>
                    </a:lnTo>
                    <a:lnTo>
                      <a:pt x="240" y="294"/>
                    </a:lnTo>
                    <a:lnTo>
                      <a:pt x="240" y="210"/>
                    </a:lnTo>
                    <a:lnTo>
                      <a:pt x="242" y="130"/>
                    </a:lnTo>
                    <a:lnTo>
                      <a:pt x="246" y="62"/>
                    </a:lnTo>
                    <a:lnTo>
                      <a:pt x="250" y="0"/>
                    </a:lnTo>
                    <a:lnTo>
                      <a:pt x="2656"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nvGrpSpPr>
          <p:cNvPr id="9" name="Group 8" descr="Globe icon."/>
          <p:cNvGrpSpPr/>
          <p:nvPr/>
        </p:nvGrpSpPr>
        <p:grpSpPr>
          <a:xfrm>
            <a:off x="4460897" y="3059442"/>
            <a:ext cx="822694" cy="2385053"/>
            <a:chOff x="4459309" y="3059441"/>
            <a:chExt cx="822694" cy="2385053"/>
          </a:xfrm>
        </p:grpSpPr>
        <p:sp>
          <p:nvSpPr>
            <p:cNvPr id="202" name="Freeform 201">
              <a:extLst>
                <a:ext uri="{C183D7F6-B498-43B3-948B-1728B52AA6E4}">
                  <adec:decorative xmlns:adec="http://schemas.microsoft.com/office/drawing/2017/decorative" val="1"/>
                </a:ext>
              </a:extLst>
            </p:cNvPr>
            <p:cNvSpPr>
              <a:spLocks/>
            </p:cNvSpPr>
            <p:nvPr/>
          </p:nvSpPr>
          <p:spPr bwMode="auto">
            <a:xfrm rot="13305690" flipH="1">
              <a:off x="4459309" y="3059441"/>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245DA9"/>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202">
              <a:extLst>
                <a:ext uri="{C183D7F6-B498-43B3-948B-1728B52AA6E4}">
                  <adec:decorative xmlns:adec="http://schemas.microsoft.com/office/drawing/2017/decorative" val="1"/>
                </a:ext>
              </a:extLst>
            </p:cNvPr>
            <p:cNvSpPr>
              <a:spLocks/>
            </p:cNvSpPr>
            <p:nvPr/>
          </p:nvSpPr>
          <p:spPr bwMode="auto">
            <a:xfrm rot="13305690" flipH="1">
              <a:off x="4715424" y="3292008"/>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3770B9"/>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6" name="Group 175"/>
            <p:cNvGrpSpPr/>
            <p:nvPr/>
          </p:nvGrpSpPr>
          <p:grpSpPr>
            <a:xfrm>
              <a:off x="4601994" y="3833302"/>
              <a:ext cx="680009" cy="500364"/>
              <a:chOff x="7961777" y="3557588"/>
              <a:chExt cx="595718" cy="438340"/>
            </a:xfrm>
            <a:solidFill>
              <a:srgbClr val="FFFFFF"/>
            </a:solidFill>
            <a:effectLst/>
          </p:grpSpPr>
          <p:sp>
            <p:nvSpPr>
              <p:cNvPr id="177" name="Freeform 729">
                <a:extLst>
                  <a:ext uri="{C183D7F6-B498-43B3-948B-1728B52AA6E4}">
                    <adec:decorative xmlns:adec="http://schemas.microsoft.com/office/drawing/2017/decorative" val="1"/>
                  </a:ext>
                </a:extLst>
              </p:cNvPr>
              <p:cNvSpPr>
                <a:spLocks noEditPoints="1"/>
              </p:cNvSpPr>
              <p:nvPr/>
            </p:nvSpPr>
            <p:spPr bwMode="auto">
              <a:xfrm>
                <a:off x="7961777" y="3557588"/>
                <a:ext cx="303213" cy="363538"/>
              </a:xfrm>
              <a:custGeom>
                <a:avLst/>
                <a:gdLst/>
                <a:ahLst/>
                <a:cxnLst>
                  <a:cxn ang="0">
                    <a:pos x="66" y="177"/>
                  </a:cxn>
                  <a:cxn ang="0">
                    <a:pos x="46" y="162"/>
                  </a:cxn>
                  <a:cxn ang="0">
                    <a:pos x="92" y="346"/>
                  </a:cxn>
                  <a:cxn ang="0">
                    <a:pos x="138" y="325"/>
                  </a:cxn>
                  <a:cxn ang="0">
                    <a:pos x="83" y="241"/>
                  </a:cxn>
                  <a:cxn ang="0">
                    <a:pos x="35" y="218"/>
                  </a:cxn>
                  <a:cxn ang="0">
                    <a:pos x="56" y="319"/>
                  </a:cxn>
                  <a:cxn ang="0">
                    <a:pos x="188" y="343"/>
                  </a:cxn>
                  <a:cxn ang="0">
                    <a:pos x="273" y="377"/>
                  </a:cxn>
                  <a:cxn ang="0">
                    <a:pos x="293" y="343"/>
                  </a:cxn>
                  <a:cxn ang="0">
                    <a:pos x="257" y="276"/>
                  </a:cxn>
                  <a:cxn ang="0">
                    <a:pos x="175" y="334"/>
                  </a:cxn>
                  <a:cxn ang="0">
                    <a:pos x="337" y="380"/>
                  </a:cxn>
                  <a:cxn ang="0">
                    <a:pos x="270" y="411"/>
                  </a:cxn>
                  <a:cxn ang="0">
                    <a:pos x="327" y="399"/>
                  </a:cxn>
                  <a:cxn ang="0">
                    <a:pos x="81" y="378"/>
                  </a:cxn>
                  <a:cxn ang="0">
                    <a:pos x="23" y="269"/>
                  </a:cxn>
                  <a:cxn ang="0">
                    <a:pos x="35" y="150"/>
                  </a:cxn>
                  <a:cxn ang="0">
                    <a:pos x="96" y="66"/>
                  </a:cxn>
                  <a:cxn ang="0">
                    <a:pos x="199" y="20"/>
                  </a:cxn>
                  <a:cxn ang="0">
                    <a:pos x="311" y="34"/>
                  </a:cxn>
                  <a:cxn ang="0">
                    <a:pos x="381" y="57"/>
                  </a:cxn>
                  <a:cxn ang="0">
                    <a:pos x="286" y="7"/>
                  </a:cxn>
                  <a:cxn ang="0">
                    <a:pos x="160" y="10"/>
                  </a:cxn>
                  <a:cxn ang="0">
                    <a:pos x="68" y="66"/>
                  </a:cxn>
                  <a:cxn ang="0">
                    <a:pos x="4" y="185"/>
                  </a:cxn>
                  <a:cxn ang="0">
                    <a:pos x="18" y="315"/>
                  </a:cxn>
                  <a:cxn ang="0">
                    <a:pos x="85" y="406"/>
                  </a:cxn>
                  <a:cxn ang="0">
                    <a:pos x="202" y="456"/>
                  </a:cxn>
                  <a:cxn ang="0">
                    <a:pos x="328" y="435"/>
                  </a:cxn>
                  <a:cxn ang="0">
                    <a:pos x="362" y="392"/>
                  </a:cxn>
                  <a:cxn ang="0">
                    <a:pos x="276" y="434"/>
                  </a:cxn>
                  <a:cxn ang="0">
                    <a:pos x="163" y="429"/>
                  </a:cxn>
                  <a:cxn ang="0">
                    <a:pos x="81" y="378"/>
                  </a:cxn>
                  <a:cxn ang="0">
                    <a:pos x="183" y="38"/>
                  </a:cxn>
                  <a:cxn ang="0">
                    <a:pos x="162" y="64"/>
                  </a:cxn>
                  <a:cxn ang="0">
                    <a:pos x="144" y="174"/>
                  </a:cxn>
                  <a:cxn ang="0">
                    <a:pos x="99" y="234"/>
                  </a:cxn>
                  <a:cxn ang="0">
                    <a:pos x="151" y="312"/>
                  </a:cxn>
                  <a:cxn ang="0">
                    <a:pos x="232" y="277"/>
                  </a:cxn>
                  <a:cxn ang="0">
                    <a:pos x="250" y="215"/>
                  </a:cxn>
                  <a:cxn ang="0">
                    <a:pos x="269" y="148"/>
                  </a:cxn>
                  <a:cxn ang="0">
                    <a:pos x="203" y="94"/>
                  </a:cxn>
                  <a:cxn ang="0">
                    <a:pos x="160" y="159"/>
                  </a:cxn>
                  <a:cxn ang="0">
                    <a:pos x="252" y="390"/>
                  </a:cxn>
                  <a:cxn ang="0">
                    <a:pos x="169" y="352"/>
                  </a:cxn>
                  <a:cxn ang="0">
                    <a:pos x="88" y="364"/>
                  </a:cxn>
                  <a:cxn ang="0">
                    <a:pos x="133" y="399"/>
                  </a:cxn>
                  <a:cxn ang="0">
                    <a:pos x="212" y="424"/>
                  </a:cxn>
                  <a:cxn ang="0">
                    <a:pos x="209" y="78"/>
                  </a:cxn>
                  <a:cxn ang="0">
                    <a:pos x="284" y="124"/>
                  </a:cxn>
                  <a:cxn ang="0">
                    <a:pos x="345" y="71"/>
                  </a:cxn>
                  <a:cxn ang="0">
                    <a:pos x="253" y="34"/>
                  </a:cxn>
                  <a:cxn ang="0">
                    <a:pos x="87" y="94"/>
                  </a:cxn>
                  <a:cxn ang="0">
                    <a:pos x="86" y="188"/>
                  </a:cxn>
                  <a:cxn ang="0">
                    <a:pos x="160" y="134"/>
                  </a:cxn>
                  <a:cxn ang="0">
                    <a:pos x="148" y="79"/>
                  </a:cxn>
                  <a:cxn ang="0">
                    <a:pos x="91" y="90"/>
                  </a:cxn>
                </a:cxnLst>
                <a:rect l="0" t="0" r="r" b="b"/>
                <a:pathLst>
                  <a:path w="383" h="458">
                    <a:moveTo>
                      <a:pt x="36" y="201"/>
                    </a:moveTo>
                    <a:lnTo>
                      <a:pt x="36" y="201"/>
                    </a:lnTo>
                    <a:lnTo>
                      <a:pt x="52" y="198"/>
                    </a:lnTo>
                    <a:lnTo>
                      <a:pt x="69" y="195"/>
                    </a:lnTo>
                    <a:lnTo>
                      <a:pt x="69" y="195"/>
                    </a:lnTo>
                    <a:lnTo>
                      <a:pt x="66" y="177"/>
                    </a:lnTo>
                    <a:lnTo>
                      <a:pt x="64" y="160"/>
                    </a:lnTo>
                    <a:lnTo>
                      <a:pt x="64" y="142"/>
                    </a:lnTo>
                    <a:lnTo>
                      <a:pt x="65" y="124"/>
                    </a:lnTo>
                    <a:lnTo>
                      <a:pt x="65" y="124"/>
                    </a:lnTo>
                    <a:lnTo>
                      <a:pt x="54" y="143"/>
                    </a:lnTo>
                    <a:lnTo>
                      <a:pt x="46" y="162"/>
                    </a:lnTo>
                    <a:lnTo>
                      <a:pt x="40" y="181"/>
                    </a:lnTo>
                    <a:lnTo>
                      <a:pt x="36" y="201"/>
                    </a:lnTo>
                    <a:lnTo>
                      <a:pt x="36" y="201"/>
                    </a:lnTo>
                    <a:close/>
                    <a:moveTo>
                      <a:pt x="75" y="349"/>
                    </a:moveTo>
                    <a:lnTo>
                      <a:pt x="75" y="349"/>
                    </a:lnTo>
                    <a:lnTo>
                      <a:pt x="92" y="346"/>
                    </a:lnTo>
                    <a:lnTo>
                      <a:pt x="110" y="341"/>
                    </a:lnTo>
                    <a:lnTo>
                      <a:pt x="126" y="336"/>
                    </a:lnTo>
                    <a:lnTo>
                      <a:pt x="143" y="330"/>
                    </a:lnTo>
                    <a:lnTo>
                      <a:pt x="143" y="330"/>
                    </a:lnTo>
                    <a:lnTo>
                      <a:pt x="138" y="325"/>
                    </a:lnTo>
                    <a:lnTo>
                      <a:pt x="138" y="325"/>
                    </a:lnTo>
                    <a:lnTo>
                      <a:pt x="126" y="313"/>
                    </a:lnTo>
                    <a:lnTo>
                      <a:pt x="115" y="298"/>
                    </a:lnTo>
                    <a:lnTo>
                      <a:pt x="106" y="285"/>
                    </a:lnTo>
                    <a:lnTo>
                      <a:pt x="97" y="271"/>
                    </a:lnTo>
                    <a:lnTo>
                      <a:pt x="89" y="256"/>
                    </a:lnTo>
                    <a:lnTo>
                      <a:pt x="83" y="241"/>
                    </a:lnTo>
                    <a:lnTo>
                      <a:pt x="77" y="226"/>
                    </a:lnTo>
                    <a:lnTo>
                      <a:pt x="72" y="211"/>
                    </a:lnTo>
                    <a:lnTo>
                      <a:pt x="72" y="211"/>
                    </a:lnTo>
                    <a:lnTo>
                      <a:pt x="54" y="215"/>
                    </a:lnTo>
                    <a:lnTo>
                      <a:pt x="35" y="218"/>
                    </a:lnTo>
                    <a:lnTo>
                      <a:pt x="35" y="218"/>
                    </a:lnTo>
                    <a:lnTo>
                      <a:pt x="34" y="235"/>
                    </a:lnTo>
                    <a:lnTo>
                      <a:pt x="36" y="252"/>
                    </a:lnTo>
                    <a:lnTo>
                      <a:pt x="39" y="269"/>
                    </a:lnTo>
                    <a:lnTo>
                      <a:pt x="43" y="286"/>
                    </a:lnTo>
                    <a:lnTo>
                      <a:pt x="49" y="303"/>
                    </a:lnTo>
                    <a:lnTo>
                      <a:pt x="56" y="319"/>
                    </a:lnTo>
                    <a:lnTo>
                      <a:pt x="65" y="335"/>
                    </a:lnTo>
                    <a:lnTo>
                      <a:pt x="75" y="349"/>
                    </a:lnTo>
                    <a:lnTo>
                      <a:pt x="75" y="349"/>
                    </a:lnTo>
                    <a:close/>
                    <a:moveTo>
                      <a:pt x="175" y="334"/>
                    </a:moveTo>
                    <a:lnTo>
                      <a:pt x="175" y="334"/>
                    </a:lnTo>
                    <a:lnTo>
                      <a:pt x="188" y="343"/>
                    </a:lnTo>
                    <a:lnTo>
                      <a:pt x="201" y="351"/>
                    </a:lnTo>
                    <a:lnTo>
                      <a:pt x="216" y="358"/>
                    </a:lnTo>
                    <a:lnTo>
                      <a:pt x="229" y="364"/>
                    </a:lnTo>
                    <a:lnTo>
                      <a:pt x="244" y="369"/>
                    </a:lnTo>
                    <a:lnTo>
                      <a:pt x="258" y="373"/>
                    </a:lnTo>
                    <a:lnTo>
                      <a:pt x="273" y="377"/>
                    </a:lnTo>
                    <a:lnTo>
                      <a:pt x="287" y="379"/>
                    </a:lnTo>
                    <a:lnTo>
                      <a:pt x="287" y="379"/>
                    </a:lnTo>
                    <a:lnTo>
                      <a:pt x="310" y="361"/>
                    </a:lnTo>
                    <a:lnTo>
                      <a:pt x="310" y="361"/>
                    </a:lnTo>
                    <a:lnTo>
                      <a:pt x="301" y="352"/>
                    </a:lnTo>
                    <a:lnTo>
                      <a:pt x="293" y="343"/>
                    </a:lnTo>
                    <a:lnTo>
                      <a:pt x="285" y="333"/>
                    </a:lnTo>
                    <a:lnTo>
                      <a:pt x="278" y="323"/>
                    </a:lnTo>
                    <a:lnTo>
                      <a:pt x="271" y="312"/>
                    </a:lnTo>
                    <a:lnTo>
                      <a:pt x="266" y="301"/>
                    </a:lnTo>
                    <a:lnTo>
                      <a:pt x="261" y="288"/>
                    </a:lnTo>
                    <a:lnTo>
                      <a:pt x="257" y="276"/>
                    </a:lnTo>
                    <a:lnTo>
                      <a:pt x="257" y="276"/>
                    </a:lnTo>
                    <a:lnTo>
                      <a:pt x="238" y="293"/>
                    </a:lnTo>
                    <a:lnTo>
                      <a:pt x="218" y="309"/>
                    </a:lnTo>
                    <a:lnTo>
                      <a:pt x="196" y="322"/>
                    </a:lnTo>
                    <a:lnTo>
                      <a:pt x="175" y="334"/>
                    </a:lnTo>
                    <a:lnTo>
                      <a:pt x="175" y="334"/>
                    </a:lnTo>
                    <a:close/>
                    <a:moveTo>
                      <a:pt x="323" y="371"/>
                    </a:moveTo>
                    <a:lnTo>
                      <a:pt x="323" y="371"/>
                    </a:lnTo>
                    <a:lnTo>
                      <a:pt x="312" y="381"/>
                    </a:lnTo>
                    <a:lnTo>
                      <a:pt x="312" y="381"/>
                    </a:lnTo>
                    <a:lnTo>
                      <a:pt x="325" y="381"/>
                    </a:lnTo>
                    <a:lnTo>
                      <a:pt x="337" y="380"/>
                    </a:lnTo>
                    <a:lnTo>
                      <a:pt x="337" y="380"/>
                    </a:lnTo>
                    <a:lnTo>
                      <a:pt x="323" y="371"/>
                    </a:lnTo>
                    <a:lnTo>
                      <a:pt x="323" y="371"/>
                    </a:lnTo>
                    <a:close/>
                    <a:moveTo>
                      <a:pt x="290" y="398"/>
                    </a:moveTo>
                    <a:lnTo>
                      <a:pt x="290" y="398"/>
                    </a:lnTo>
                    <a:lnTo>
                      <a:pt x="270" y="411"/>
                    </a:lnTo>
                    <a:lnTo>
                      <a:pt x="249" y="424"/>
                    </a:lnTo>
                    <a:lnTo>
                      <a:pt x="249" y="424"/>
                    </a:lnTo>
                    <a:lnTo>
                      <a:pt x="270" y="421"/>
                    </a:lnTo>
                    <a:lnTo>
                      <a:pt x="289" y="416"/>
                    </a:lnTo>
                    <a:lnTo>
                      <a:pt x="309" y="408"/>
                    </a:lnTo>
                    <a:lnTo>
                      <a:pt x="327" y="399"/>
                    </a:lnTo>
                    <a:lnTo>
                      <a:pt x="327" y="399"/>
                    </a:lnTo>
                    <a:lnTo>
                      <a:pt x="309" y="399"/>
                    </a:lnTo>
                    <a:lnTo>
                      <a:pt x="290" y="398"/>
                    </a:lnTo>
                    <a:lnTo>
                      <a:pt x="290" y="398"/>
                    </a:lnTo>
                    <a:close/>
                    <a:moveTo>
                      <a:pt x="81" y="378"/>
                    </a:moveTo>
                    <a:lnTo>
                      <a:pt x="81" y="378"/>
                    </a:lnTo>
                    <a:lnTo>
                      <a:pt x="67" y="362"/>
                    </a:lnTo>
                    <a:lnTo>
                      <a:pt x="54" y="345"/>
                    </a:lnTo>
                    <a:lnTo>
                      <a:pt x="44" y="327"/>
                    </a:lnTo>
                    <a:lnTo>
                      <a:pt x="35" y="308"/>
                    </a:lnTo>
                    <a:lnTo>
                      <a:pt x="28" y="288"/>
                    </a:lnTo>
                    <a:lnTo>
                      <a:pt x="23" y="269"/>
                    </a:lnTo>
                    <a:lnTo>
                      <a:pt x="21" y="249"/>
                    </a:lnTo>
                    <a:lnTo>
                      <a:pt x="20" y="229"/>
                    </a:lnTo>
                    <a:lnTo>
                      <a:pt x="21" y="208"/>
                    </a:lnTo>
                    <a:lnTo>
                      <a:pt x="23" y="189"/>
                    </a:lnTo>
                    <a:lnTo>
                      <a:pt x="28" y="169"/>
                    </a:lnTo>
                    <a:lnTo>
                      <a:pt x="35" y="150"/>
                    </a:lnTo>
                    <a:lnTo>
                      <a:pt x="44" y="131"/>
                    </a:lnTo>
                    <a:lnTo>
                      <a:pt x="54" y="113"/>
                    </a:lnTo>
                    <a:lnTo>
                      <a:pt x="67" y="95"/>
                    </a:lnTo>
                    <a:lnTo>
                      <a:pt x="81" y="79"/>
                    </a:lnTo>
                    <a:lnTo>
                      <a:pt x="81" y="79"/>
                    </a:lnTo>
                    <a:lnTo>
                      <a:pt x="96" y="66"/>
                    </a:lnTo>
                    <a:lnTo>
                      <a:pt x="111" y="54"/>
                    </a:lnTo>
                    <a:lnTo>
                      <a:pt x="128" y="44"/>
                    </a:lnTo>
                    <a:lnTo>
                      <a:pt x="145" y="36"/>
                    </a:lnTo>
                    <a:lnTo>
                      <a:pt x="163" y="29"/>
                    </a:lnTo>
                    <a:lnTo>
                      <a:pt x="181" y="24"/>
                    </a:lnTo>
                    <a:lnTo>
                      <a:pt x="199" y="20"/>
                    </a:lnTo>
                    <a:lnTo>
                      <a:pt x="219" y="18"/>
                    </a:lnTo>
                    <a:lnTo>
                      <a:pt x="238" y="18"/>
                    </a:lnTo>
                    <a:lnTo>
                      <a:pt x="256" y="20"/>
                    </a:lnTo>
                    <a:lnTo>
                      <a:pt x="275" y="23"/>
                    </a:lnTo>
                    <a:lnTo>
                      <a:pt x="293" y="28"/>
                    </a:lnTo>
                    <a:lnTo>
                      <a:pt x="311" y="34"/>
                    </a:lnTo>
                    <a:lnTo>
                      <a:pt x="328" y="42"/>
                    </a:lnTo>
                    <a:lnTo>
                      <a:pt x="345" y="52"/>
                    </a:lnTo>
                    <a:lnTo>
                      <a:pt x="360" y="64"/>
                    </a:lnTo>
                    <a:lnTo>
                      <a:pt x="360" y="64"/>
                    </a:lnTo>
                    <a:lnTo>
                      <a:pt x="371" y="60"/>
                    </a:lnTo>
                    <a:lnTo>
                      <a:pt x="381" y="57"/>
                    </a:lnTo>
                    <a:lnTo>
                      <a:pt x="381" y="57"/>
                    </a:lnTo>
                    <a:lnTo>
                      <a:pt x="364" y="43"/>
                    </a:lnTo>
                    <a:lnTo>
                      <a:pt x="346" y="31"/>
                    </a:lnTo>
                    <a:lnTo>
                      <a:pt x="326" y="21"/>
                    </a:lnTo>
                    <a:lnTo>
                      <a:pt x="307" y="13"/>
                    </a:lnTo>
                    <a:lnTo>
                      <a:pt x="286" y="7"/>
                    </a:lnTo>
                    <a:lnTo>
                      <a:pt x="266" y="2"/>
                    </a:lnTo>
                    <a:lnTo>
                      <a:pt x="245" y="0"/>
                    </a:lnTo>
                    <a:lnTo>
                      <a:pt x="224" y="0"/>
                    </a:lnTo>
                    <a:lnTo>
                      <a:pt x="202" y="1"/>
                    </a:lnTo>
                    <a:lnTo>
                      <a:pt x="181" y="5"/>
                    </a:lnTo>
                    <a:lnTo>
                      <a:pt x="160" y="10"/>
                    </a:lnTo>
                    <a:lnTo>
                      <a:pt x="140" y="17"/>
                    </a:lnTo>
                    <a:lnTo>
                      <a:pt x="121" y="27"/>
                    </a:lnTo>
                    <a:lnTo>
                      <a:pt x="102" y="38"/>
                    </a:lnTo>
                    <a:lnTo>
                      <a:pt x="84" y="51"/>
                    </a:lnTo>
                    <a:lnTo>
                      <a:pt x="68" y="66"/>
                    </a:lnTo>
                    <a:lnTo>
                      <a:pt x="68" y="66"/>
                    </a:lnTo>
                    <a:lnTo>
                      <a:pt x="52" y="84"/>
                    </a:lnTo>
                    <a:lnTo>
                      <a:pt x="38" y="103"/>
                    </a:lnTo>
                    <a:lnTo>
                      <a:pt x="27" y="122"/>
                    </a:lnTo>
                    <a:lnTo>
                      <a:pt x="18" y="143"/>
                    </a:lnTo>
                    <a:lnTo>
                      <a:pt x="9" y="164"/>
                    </a:lnTo>
                    <a:lnTo>
                      <a:pt x="4" y="185"/>
                    </a:lnTo>
                    <a:lnTo>
                      <a:pt x="1" y="207"/>
                    </a:lnTo>
                    <a:lnTo>
                      <a:pt x="0" y="229"/>
                    </a:lnTo>
                    <a:lnTo>
                      <a:pt x="1" y="250"/>
                    </a:lnTo>
                    <a:lnTo>
                      <a:pt x="4" y="272"/>
                    </a:lnTo>
                    <a:lnTo>
                      <a:pt x="9" y="294"/>
                    </a:lnTo>
                    <a:lnTo>
                      <a:pt x="18" y="315"/>
                    </a:lnTo>
                    <a:lnTo>
                      <a:pt x="27" y="336"/>
                    </a:lnTo>
                    <a:lnTo>
                      <a:pt x="38" y="355"/>
                    </a:lnTo>
                    <a:lnTo>
                      <a:pt x="52" y="374"/>
                    </a:lnTo>
                    <a:lnTo>
                      <a:pt x="68" y="391"/>
                    </a:lnTo>
                    <a:lnTo>
                      <a:pt x="68" y="391"/>
                    </a:lnTo>
                    <a:lnTo>
                      <a:pt x="85" y="406"/>
                    </a:lnTo>
                    <a:lnTo>
                      <a:pt x="102" y="419"/>
                    </a:lnTo>
                    <a:lnTo>
                      <a:pt x="121" y="431"/>
                    </a:lnTo>
                    <a:lnTo>
                      <a:pt x="141" y="440"/>
                    </a:lnTo>
                    <a:lnTo>
                      <a:pt x="161" y="447"/>
                    </a:lnTo>
                    <a:lnTo>
                      <a:pt x="181" y="453"/>
                    </a:lnTo>
                    <a:lnTo>
                      <a:pt x="202" y="456"/>
                    </a:lnTo>
                    <a:lnTo>
                      <a:pt x="225" y="458"/>
                    </a:lnTo>
                    <a:lnTo>
                      <a:pt x="246" y="457"/>
                    </a:lnTo>
                    <a:lnTo>
                      <a:pt x="267" y="455"/>
                    </a:lnTo>
                    <a:lnTo>
                      <a:pt x="288" y="450"/>
                    </a:lnTo>
                    <a:lnTo>
                      <a:pt x="308" y="444"/>
                    </a:lnTo>
                    <a:lnTo>
                      <a:pt x="328" y="435"/>
                    </a:lnTo>
                    <a:lnTo>
                      <a:pt x="347" y="425"/>
                    </a:lnTo>
                    <a:lnTo>
                      <a:pt x="366" y="413"/>
                    </a:lnTo>
                    <a:lnTo>
                      <a:pt x="383" y="399"/>
                    </a:lnTo>
                    <a:lnTo>
                      <a:pt x="383" y="399"/>
                    </a:lnTo>
                    <a:lnTo>
                      <a:pt x="372" y="396"/>
                    </a:lnTo>
                    <a:lnTo>
                      <a:pt x="362" y="392"/>
                    </a:lnTo>
                    <a:lnTo>
                      <a:pt x="362" y="392"/>
                    </a:lnTo>
                    <a:lnTo>
                      <a:pt x="346" y="404"/>
                    </a:lnTo>
                    <a:lnTo>
                      <a:pt x="330" y="414"/>
                    </a:lnTo>
                    <a:lnTo>
                      <a:pt x="312" y="422"/>
                    </a:lnTo>
                    <a:lnTo>
                      <a:pt x="295" y="429"/>
                    </a:lnTo>
                    <a:lnTo>
                      <a:pt x="276" y="434"/>
                    </a:lnTo>
                    <a:lnTo>
                      <a:pt x="258" y="437"/>
                    </a:lnTo>
                    <a:lnTo>
                      <a:pt x="239" y="439"/>
                    </a:lnTo>
                    <a:lnTo>
                      <a:pt x="220" y="439"/>
                    </a:lnTo>
                    <a:lnTo>
                      <a:pt x="200" y="437"/>
                    </a:lnTo>
                    <a:lnTo>
                      <a:pt x="182" y="434"/>
                    </a:lnTo>
                    <a:lnTo>
                      <a:pt x="163" y="429"/>
                    </a:lnTo>
                    <a:lnTo>
                      <a:pt x="146" y="422"/>
                    </a:lnTo>
                    <a:lnTo>
                      <a:pt x="128" y="413"/>
                    </a:lnTo>
                    <a:lnTo>
                      <a:pt x="112" y="403"/>
                    </a:lnTo>
                    <a:lnTo>
                      <a:pt x="96" y="391"/>
                    </a:lnTo>
                    <a:lnTo>
                      <a:pt x="81" y="378"/>
                    </a:lnTo>
                    <a:lnTo>
                      <a:pt x="81" y="378"/>
                    </a:lnTo>
                    <a:close/>
                    <a:moveTo>
                      <a:pt x="193" y="72"/>
                    </a:moveTo>
                    <a:lnTo>
                      <a:pt x="193" y="72"/>
                    </a:lnTo>
                    <a:lnTo>
                      <a:pt x="198" y="54"/>
                    </a:lnTo>
                    <a:lnTo>
                      <a:pt x="202" y="35"/>
                    </a:lnTo>
                    <a:lnTo>
                      <a:pt x="202" y="35"/>
                    </a:lnTo>
                    <a:lnTo>
                      <a:pt x="183" y="38"/>
                    </a:lnTo>
                    <a:lnTo>
                      <a:pt x="165" y="44"/>
                    </a:lnTo>
                    <a:lnTo>
                      <a:pt x="147" y="51"/>
                    </a:lnTo>
                    <a:lnTo>
                      <a:pt x="130" y="60"/>
                    </a:lnTo>
                    <a:lnTo>
                      <a:pt x="130" y="60"/>
                    </a:lnTo>
                    <a:lnTo>
                      <a:pt x="146" y="62"/>
                    </a:lnTo>
                    <a:lnTo>
                      <a:pt x="162" y="64"/>
                    </a:lnTo>
                    <a:lnTo>
                      <a:pt x="178" y="68"/>
                    </a:lnTo>
                    <a:lnTo>
                      <a:pt x="193" y="72"/>
                    </a:lnTo>
                    <a:lnTo>
                      <a:pt x="193" y="72"/>
                    </a:lnTo>
                    <a:close/>
                    <a:moveTo>
                      <a:pt x="160" y="159"/>
                    </a:moveTo>
                    <a:lnTo>
                      <a:pt x="160" y="159"/>
                    </a:lnTo>
                    <a:lnTo>
                      <a:pt x="144" y="174"/>
                    </a:lnTo>
                    <a:lnTo>
                      <a:pt x="127" y="186"/>
                    </a:lnTo>
                    <a:lnTo>
                      <a:pt x="108" y="197"/>
                    </a:lnTo>
                    <a:lnTo>
                      <a:pt x="90" y="205"/>
                    </a:lnTo>
                    <a:lnTo>
                      <a:pt x="90" y="205"/>
                    </a:lnTo>
                    <a:lnTo>
                      <a:pt x="94" y="219"/>
                    </a:lnTo>
                    <a:lnTo>
                      <a:pt x="99" y="234"/>
                    </a:lnTo>
                    <a:lnTo>
                      <a:pt x="105" y="248"/>
                    </a:lnTo>
                    <a:lnTo>
                      <a:pt x="112" y="261"/>
                    </a:lnTo>
                    <a:lnTo>
                      <a:pt x="121" y="274"/>
                    </a:lnTo>
                    <a:lnTo>
                      <a:pt x="130" y="287"/>
                    </a:lnTo>
                    <a:lnTo>
                      <a:pt x="140" y="301"/>
                    </a:lnTo>
                    <a:lnTo>
                      <a:pt x="151" y="312"/>
                    </a:lnTo>
                    <a:lnTo>
                      <a:pt x="151" y="312"/>
                    </a:lnTo>
                    <a:lnTo>
                      <a:pt x="161" y="322"/>
                    </a:lnTo>
                    <a:lnTo>
                      <a:pt x="161" y="322"/>
                    </a:lnTo>
                    <a:lnTo>
                      <a:pt x="185" y="309"/>
                    </a:lnTo>
                    <a:lnTo>
                      <a:pt x="208" y="294"/>
                    </a:lnTo>
                    <a:lnTo>
                      <a:pt x="232" y="277"/>
                    </a:lnTo>
                    <a:lnTo>
                      <a:pt x="253" y="258"/>
                    </a:lnTo>
                    <a:lnTo>
                      <a:pt x="253" y="258"/>
                    </a:lnTo>
                    <a:lnTo>
                      <a:pt x="251" y="243"/>
                    </a:lnTo>
                    <a:lnTo>
                      <a:pt x="250" y="228"/>
                    </a:lnTo>
                    <a:lnTo>
                      <a:pt x="250" y="228"/>
                    </a:lnTo>
                    <a:lnTo>
                      <a:pt x="250" y="215"/>
                    </a:lnTo>
                    <a:lnTo>
                      <a:pt x="252" y="204"/>
                    </a:lnTo>
                    <a:lnTo>
                      <a:pt x="254" y="192"/>
                    </a:lnTo>
                    <a:lnTo>
                      <a:pt x="256" y="181"/>
                    </a:lnTo>
                    <a:lnTo>
                      <a:pt x="260" y="169"/>
                    </a:lnTo>
                    <a:lnTo>
                      <a:pt x="264" y="159"/>
                    </a:lnTo>
                    <a:lnTo>
                      <a:pt x="269" y="148"/>
                    </a:lnTo>
                    <a:lnTo>
                      <a:pt x="275" y="138"/>
                    </a:lnTo>
                    <a:lnTo>
                      <a:pt x="275" y="138"/>
                    </a:lnTo>
                    <a:lnTo>
                      <a:pt x="258" y="125"/>
                    </a:lnTo>
                    <a:lnTo>
                      <a:pt x="241" y="113"/>
                    </a:lnTo>
                    <a:lnTo>
                      <a:pt x="223" y="103"/>
                    </a:lnTo>
                    <a:lnTo>
                      <a:pt x="203" y="94"/>
                    </a:lnTo>
                    <a:lnTo>
                      <a:pt x="203" y="94"/>
                    </a:lnTo>
                    <a:lnTo>
                      <a:pt x="195" y="112"/>
                    </a:lnTo>
                    <a:lnTo>
                      <a:pt x="185" y="129"/>
                    </a:lnTo>
                    <a:lnTo>
                      <a:pt x="173" y="144"/>
                    </a:lnTo>
                    <a:lnTo>
                      <a:pt x="160" y="159"/>
                    </a:lnTo>
                    <a:lnTo>
                      <a:pt x="160" y="159"/>
                    </a:lnTo>
                    <a:close/>
                    <a:moveTo>
                      <a:pt x="212" y="424"/>
                    </a:moveTo>
                    <a:lnTo>
                      <a:pt x="212" y="424"/>
                    </a:lnTo>
                    <a:lnTo>
                      <a:pt x="240" y="410"/>
                    </a:lnTo>
                    <a:lnTo>
                      <a:pt x="266" y="394"/>
                    </a:lnTo>
                    <a:lnTo>
                      <a:pt x="266" y="394"/>
                    </a:lnTo>
                    <a:lnTo>
                      <a:pt x="252" y="390"/>
                    </a:lnTo>
                    <a:lnTo>
                      <a:pt x="237" y="386"/>
                    </a:lnTo>
                    <a:lnTo>
                      <a:pt x="223" y="381"/>
                    </a:lnTo>
                    <a:lnTo>
                      <a:pt x="209" y="375"/>
                    </a:lnTo>
                    <a:lnTo>
                      <a:pt x="195" y="368"/>
                    </a:lnTo>
                    <a:lnTo>
                      <a:pt x="182" y="360"/>
                    </a:lnTo>
                    <a:lnTo>
                      <a:pt x="169" y="352"/>
                    </a:lnTo>
                    <a:lnTo>
                      <a:pt x="157" y="342"/>
                    </a:lnTo>
                    <a:lnTo>
                      <a:pt x="157" y="342"/>
                    </a:lnTo>
                    <a:lnTo>
                      <a:pt x="140" y="349"/>
                    </a:lnTo>
                    <a:lnTo>
                      <a:pt x="123" y="355"/>
                    </a:lnTo>
                    <a:lnTo>
                      <a:pt x="105" y="360"/>
                    </a:lnTo>
                    <a:lnTo>
                      <a:pt x="88" y="364"/>
                    </a:lnTo>
                    <a:lnTo>
                      <a:pt x="88" y="364"/>
                    </a:lnTo>
                    <a:lnTo>
                      <a:pt x="91" y="368"/>
                    </a:lnTo>
                    <a:lnTo>
                      <a:pt x="91" y="368"/>
                    </a:lnTo>
                    <a:lnTo>
                      <a:pt x="104" y="380"/>
                    </a:lnTo>
                    <a:lnTo>
                      <a:pt x="118" y="390"/>
                    </a:lnTo>
                    <a:lnTo>
                      <a:pt x="133" y="399"/>
                    </a:lnTo>
                    <a:lnTo>
                      <a:pt x="148" y="407"/>
                    </a:lnTo>
                    <a:lnTo>
                      <a:pt x="164" y="413"/>
                    </a:lnTo>
                    <a:lnTo>
                      <a:pt x="180" y="418"/>
                    </a:lnTo>
                    <a:lnTo>
                      <a:pt x="196" y="422"/>
                    </a:lnTo>
                    <a:lnTo>
                      <a:pt x="212" y="424"/>
                    </a:lnTo>
                    <a:lnTo>
                      <a:pt x="212" y="424"/>
                    </a:lnTo>
                    <a:close/>
                    <a:moveTo>
                      <a:pt x="219" y="33"/>
                    </a:moveTo>
                    <a:lnTo>
                      <a:pt x="219" y="33"/>
                    </a:lnTo>
                    <a:lnTo>
                      <a:pt x="218" y="44"/>
                    </a:lnTo>
                    <a:lnTo>
                      <a:pt x="216" y="56"/>
                    </a:lnTo>
                    <a:lnTo>
                      <a:pt x="212" y="67"/>
                    </a:lnTo>
                    <a:lnTo>
                      <a:pt x="209" y="78"/>
                    </a:lnTo>
                    <a:lnTo>
                      <a:pt x="209" y="78"/>
                    </a:lnTo>
                    <a:lnTo>
                      <a:pt x="229" y="87"/>
                    </a:lnTo>
                    <a:lnTo>
                      <a:pt x="248" y="97"/>
                    </a:lnTo>
                    <a:lnTo>
                      <a:pt x="266" y="111"/>
                    </a:lnTo>
                    <a:lnTo>
                      <a:pt x="284" y="124"/>
                    </a:lnTo>
                    <a:lnTo>
                      <a:pt x="284" y="124"/>
                    </a:lnTo>
                    <a:lnTo>
                      <a:pt x="297" y="109"/>
                    </a:lnTo>
                    <a:lnTo>
                      <a:pt x="311" y="93"/>
                    </a:lnTo>
                    <a:lnTo>
                      <a:pt x="328" y="81"/>
                    </a:lnTo>
                    <a:lnTo>
                      <a:pt x="336" y="76"/>
                    </a:lnTo>
                    <a:lnTo>
                      <a:pt x="345" y="71"/>
                    </a:lnTo>
                    <a:lnTo>
                      <a:pt x="345" y="71"/>
                    </a:lnTo>
                    <a:lnTo>
                      <a:pt x="331" y="61"/>
                    </a:lnTo>
                    <a:lnTo>
                      <a:pt x="316" y="53"/>
                    </a:lnTo>
                    <a:lnTo>
                      <a:pt x="301" y="46"/>
                    </a:lnTo>
                    <a:lnTo>
                      <a:pt x="285" y="41"/>
                    </a:lnTo>
                    <a:lnTo>
                      <a:pt x="269" y="37"/>
                    </a:lnTo>
                    <a:lnTo>
                      <a:pt x="253" y="34"/>
                    </a:lnTo>
                    <a:lnTo>
                      <a:pt x="236" y="33"/>
                    </a:lnTo>
                    <a:lnTo>
                      <a:pt x="219" y="33"/>
                    </a:lnTo>
                    <a:lnTo>
                      <a:pt x="219" y="33"/>
                    </a:lnTo>
                    <a:close/>
                    <a:moveTo>
                      <a:pt x="91" y="90"/>
                    </a:moveTo>
                    <a:lnTo>
                      <a:pt x="91" y="90"/>
                    </a:lnTo>
                    <a:lnTo>
                      <a:pt x="87" y="94"/>
                    </a:lnTo>
                    <a:lnTo>
                      <a:pt x="87" y="94"/>
                    </a:lnTo>
                    <a:lnTo>
                      <a:pt x="83" y="118"/>
                    </a:lnTo>
                    <a:lnTo>
                      <a:pt x="82" y="142"/>
                    </a:lnTo>
                    <a:lnTo>
                      <a:pt x="83" y="165"/>
                    </a:lnTo>
                    <a:lnTo>
                      <a:pt x="86" y="188"/>
                    </a:lnTo>
                    <a:lnTo>
                      <a:pt x="86" y="188"/>
                    </a:lnTo>
                    <a:lnTo>
                      <a:pt x="103" y="181"/>
                    </a:lnTo>
                    <a:lnTo>
                      <a:pt x="119" y="171"/>
                    </a:lnTo>
                    <a:lnTo>
                      <a:pt x="134" y="160"/>
                    </a:lnTo>
                    <a:lnTo>
                      <a:pt x="148" y="148"/>
                    </a:lnTo>
                    <a:lnTo>
                      <a:pt x="148" y="148"/>
                    </a:lnTo>
                    <a:lnTo>
                      <a:pt x="160" y="134"/>
                    </a:lnTo>
                    <a:lnTo>
                      <a:pt x="171" y="120"/>
                    </a:lnTo>
                    <a:lnTo>
                      <a:pt x="180" y="105"/>
                    </a:lnTo>
                    <a:lnTo>
                      <a:pt x="187" y="88"/>
                    </a:lnTo>
                    <a:lnTo>
                      <a:pt x="187" y="88"/>
                    </a:lnTo>
                    <a:lnTo>
                      <a:pt x="168" y="83"/>
                    </a:lnTo>
                    <a:lnTo>
                      <a:pt x="148" y="79"/>
                    </a:lnTo>
                    <a:lnTo>
                      <a:pt x="127" y="76"/>
                    </a:lnTo>
                    <a:lnTo>
                      <a:pt x="107" y="76"/>
                    </a:lnTo>
                    <a:lnTo>
                      <a:pt x="107" y="76"/>
                    </a:lnTo>
                    <a:lnTo>
                      <a:pt x="99" y="83"/>
                    </a:lnTo>
                    <a:lnTo>
                      <a:pt x="91" y="90"/>
                    </a:lnTo>
                    <a:lnTo>
                      <a:pt x="91" y="9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13">
                <a:extLst>
                  <a:ext uri="{C183D7F6-B498-43B3-948B-1728B52AA6E4}">
                    <adec:decorative xmlns:adec="http://schemas.microsoft.com/office/drawing/2017/decorative" val="1"/>
                  </a:ext>
                </a:extLst>
              </p:cNvPr>
              <p:cNvSpPr>
                <a:spLocks noEditPoints="1"/>
              </p:cNvSpPr>
              <p:nvPr/>
            </p:nvSpPr>
            <p:spPr bwMode="auto">
              <a:xfrm>
                <a:off x="8176260" y="3616451"/>
                <a:ext cx="381235" cy="379477"/>
              </a:xfrm>
              <a:custGeom>
                <a:avLst/>
                <a:gdLst/>
                <a:ahLst/>
                <a:cxnLst>
                  <a:cxn ang="0">
                    <a:pos x="777" y="94"/>
                  </a:cxn>
                  <a:cxn ang="0">
                    <a:pos x="672" y="36"/>
                  </a:cxn>
                  <a:cxn ang="0">
                    <a:pos x="558" y="5"/>
                  </a:cxn>
                  <a:cxn ang="0">
                    <a:pos x="442" y="2"/>
                  </a:cxn>
                  <a:cxn ang="0">
                    <a:pos x="326" y="27"/>
                  </a:cxn>
                  <a:cxn ang="0">
                    <a:pos x="219" y="80"/>
                  </a:cxn>
                  <a:cxn ang="0">
                    <a:pos x="143" y="143"/>
                  </a:cxn>
                  <a:cxn ang="0">
                    <a:pos x="68" y="241"/>
                  </a:cxn>
                  <a:cxn ang="0">
                    <a:pos x="20" y="349"/>
                  </a:cxn>
                  <a:cxn ang="0">
                    <a:pos x="1" y="465"/>
                  </a:cxn>
                  <a:cxn ang="0">
                    <a:pos x="9" y="581"/>
                  </a:cxn>
                  <a:cxn ang="0">
                    <a:pos x="46" y="694"/>
                  </a:cxn>
                  <a:cxn ang="0">
                    <a:pos x="110" y="796"/>
                  </a:cxn>
                  <a:cxn ang="0">
                    <a:pos x="177" y="864"/>
                  </a:cxn>
                  <a:cxn ang="0">
                    <a:pos x="270" y="925"/>
                  </a:cxn>
                  <a:cxn ang="0">
                    <a:pos x="372" y="962"/>
                  </a:cxn>
                  <a:cxn ang="0">
                    <a:pos x="478" y="976"/>
                  </a:cxn>
                  <a:cxn ang="0">
                    <a:pos x="584" y="966"/>
                  </a:cxn>
                  <a:cxn ang="0">
                    <a:pos x="688" y="933"/>
                  </a:cxn>
                  <a:cxn ang="0">
                    <a:pos x="783" y="877"/>
                  </a:cxn>
                  <a:cxn ang="0">
                    <a:pos x="980" y="790"/>
                  </a:cxn>
                  <a:cxn ang="0">
                    <a:pos x="903" y="746"/>
                  </a:cxn>
                  <a:cxn ang="0">
                    <a:pos x="949" y="647"/>
                  </a:cxn>
                  <a:cxn ang="0">
                    <a:pos x="973" y="542"/>
                  </a:cxn>
                  <a:cxn ang="0">
                    <a:pos x="973" y="435"/>
                  </a:cxn>
                  <a:cxn ang="0">
                    <a:pos x="950" y="330"/>
                  </a:cxn>
                  <a:cxn ang="0">
                    <a:pos x="903" y="232"/>
                  </a:cxn>
                  <a:cxn ang="0">
                    <a:pos x="834" y="143"/>
                  </a:cxn>
                  <a:cxn ang="0">
                    <a:pos x="185" y="735"/>
                  </a:cxn>
                  <a:cxn ang="0">
                    <a:pos x="134" y="653"/>
                  </a:cxn>
                  <a:cxn ang="0">
                    <a:pos x="105" y="562"/>
                  </a:cxn>
                  <a:cxn ang="0">
                    <a:pos x="98" y="469"/>
                  </a:cxn>
                  <a:cxn ang="0">
                    <a:pos x="114" y="377"/>
                  </a:cxn>
                  <a:cxn ang="0">
                    <a:pos x="152" y="290"/>
                  </a:cxn>
                  <a:cxn ang="0">
                    <a:pos x="212" y="213"/>
                  </a:cxn>
                  <a:cxn ang="0">
                    <a:pos x="273" y="162"/>
                  </a:cxn>
                  <a:cxn ang="0">
                    <a:pos x="360" y="120"/>
                  </a:cxn>
                  <a:cxn ang="0">
                    <a:pos x="451" y="100"/>
                  </a:cxn>
                  <a:cxn ang="0">
                    <a:pos x="544" y="102"/>
                  </a:cxn>
                  <a:cxn ang="0">
                    <a:pos x="635" y="126"/>
                  </a:cxn>
                  <a:cxn ang="0">
                    <a:pos x="720" y="173"/>
                  </a:cxn>
                  <a:cxn ang="0">
                    <a:pos x="779" y="227"/>
                  </a:cxn>
                  <a:cxn ang="0">
                    <a:pos x="834" y="307"/>
                  </a:cxn>
                  <a:cxn ang="0">
                    <a:pos x="867" y="395"/>
                  </a:cxn>
                  <a:cxn ang="0">
                    <a:pos x="879" y="488"/>
                  </a:cxn>
                  <a:cxn ang="0">
                    <a:pos x="867" y="581"/>
                  </a:cxn>
                  <a:cxn ang="0">
                    <a:pos x="834" y="670"/>
                  </a:cxn>
                  <a:cxn ang="0">
                    <a:pos x="779" y="750"/>
                  </a:cxn>
                  <a:cxn ang="0">
                    <a:pos x="720" y="803"/>
                  </a:cxn>
                  <a:cxn ang="0">
                    <a:pos x="635" y="850"/>
                  </a:cxn>
                  <a:cxn ang="0">
                    <a:pos x="544" y="874"/>
                  </a:cxn>
                  <a:cxn ang="0">
                    <a:pos x="451" y="877"/>
                  </a:cxn>
                  <a:cxn ang="0">
                    <a:pos x="360" y="857"/>
                  </a:cxn>
                  <a:cxn ang="0">
                    <a:pos x="273" y="814"/>
                  </a:cxn>
                  <a:cxn ang="0">
                    <a:pos x="212" y="764"/>
                  </a:cxn>
                </a:cxnLst>
                <a:rect l="0" t="0" r="r" b="b"/>
                <a:pathLst>
                  <a:path w="1516" h="1515">
                    <a:moveTo>
                      <a:pt x="834" y="143"/>
                    </a:moveTo>
                    <a:lnTo>
                      <a:pt x="834" y="143"/>
                    </a:lnTo>
                    <a:lnTo>
                      <a:pt x="815" y="125"/>
                    </a:lnTo>
                    <a:lnTo>
                      <a:pt x="797" y="109"/>
                    </a:lnTo>
                    <a:lnTo>
                      <a:pt x="777" y="94"/>
                    </a:lnTo>
                    <a:lnTo>
                      <a:pt x="757" y="80"/>
                    </a:lnTo>
                    <a:lnTo>
                      <a:pt x="737" y="68"/>
                    </a:lnTo>
                    <a:lnTo>
                      <a:pt x="716" y="56"/>
                    </a:lnTo>
                    <a:lnTo>
                      <a:pt x="694" y="45"/>
                    </a:lnTo>
                    <a:lnTo>
                      <a:pt x="672" y="36"/>
                    </a:lnTo>
                    <a:lnTo>
                      <a:pt x="649" y="27"/>
                    </a:lnTo>
                    <a:lnTo>
                      <a:pt x="627" y="20"/>
                    </a:lnTo>
                    <a:lnTo>
                      <a:pt x="604" y="14"/>
                    </a:lnTo>
                    <a:lnTo>
                      <a:pt x="581" y="9"/>
                    </a:lnTo>
                    <a:lnTo>
                      <a:pt x="558" y="5"/>
                    </a:lnTo>
                    <a:lnTo>
                      <a:pt x="535" y="2"/>
                    </a:lnTo>
                    <a:lnTo>
                      <a:pt x="512" y="1"/>
                    </a:lnTo>
                    <a:lnTo>
                      <a:pt x="488" y="0"/>
                    </a:lnTo>
                    <a:lnTo>
                      <a:pt x="465" y="1"/>
                    </a:lnTo>
                    <a:lnTo>
                      <a:pt x="442" y="2"/>
                    </a:lnTo>
                    <a:lnTo>
                      <a:pt x="418" y="5"/>
                    </a:lnTo>
                    <a:lnTo>
                      <a:pt x="395" y="9"/>
                    </a:lnTo>
                    <a:lnTo>
                      <a:pt x="372" y="14"/>
                    </a:lnTo>
                    <a:lnTo>
                      <a:pt x="350" y="20"/>
                    </a:lnTo>
                    <a:lnTo>
                      <a:pt x="326" y="27"/>
                    </a:lnTo>
                    <a:lnTo>
                      <a:pt x="304" y="36"/>
                    </a:lnTo>
                    <a:lnTo>
                      <a:pt x="282" y="45"/>
                    </a:lnTo>
                    <a:lnTo>
                      <a:pt x="261" y="56"/>
                    </a:lnTo>
                    <a:lnTo>
                      <a:pt x="240" y="68"/>
                    </a:lnTo>
                    <a:lnTo>
                      <a:pt x="219" y="80"/>
                    </a:lnTo>
                    <a:lnTo>
                      <a:pt x="199" y="94"/>
                    </a:lnTo>
                    <a:lnTo>
                      <a:pt x="180" y="109"/>
                    </a:lnTo>
                    <a:lnTo>
                      <a:pt x="161" y="125"/>
                    </a:lnTo>
                    <a:lnTo>
                      <a:pt x="143" y="143"/>
                    </a:lnTo>
                    <a:lnTo>
                      <a:pt x="143" y="143"/>
                    </a:lnTo>
                    <a:lnTo>
                      <a:pt x="126" y="161"/>
                    </a:lnTo>
                    <a:lnTo>
                      <a:pt x="110" y="180"/>
                    </a:lnTo>
                    <a:lnTo>
                      <a:pt x="95" y="199"/>
                    </a:lnTo>
                    <a:lnTo>
                      <a:pt x="81" y="220"/>
                    </a:lnTo>
                    <a:lnTo>
                      <a:pt x="68" y="241"/>
                    </a:lnTo>
                    <a:lnTo>
                      <a:pt x="56" y="262"/>
                    </a:lnTo>
                    <a:lnTo>
                      <a:pt x="46" y="283"/>
                    </a:lnTo>
                    <a:lnTo>
                      <a:pt x="36" y="305"/>
                    </a:lnTo>
                    <a:lnTo>
                      <a:pt x="28" y="327"/>
                    </a:lnTo>
                    <a:lnTo>
                      <a:pt x="20" y="349"/>
                    </a:lnTo>
                    <a:lnTo>
                      <a:pt x="14" y="372"/>
                    </a:lnTo>
                    <a:lnTo>
                      <a:pt x="9" y="395"/>
                    </a:lnTo>
                    <a:lnTo>
                      <a:pt x="5" y="418"/>
                    </a:lnTo>
                    <a:lnTo>
                      <a:pt x="3" y="441"/>
                    </a:lnTo>
                    <a:lnTo>
                      <a:pt x="1" y="465"/>
                    </a:lnTo>
                    <a:lnTo>
                      <a:pt x="0" y="488"/>
                    </a:lnTo>
                    <a:lnTo>
                      <a:pt x="1" y="511"/>
                    </a:lnTo>
                    <a:lnTo>
                      <a:pt x="3" y="535"/>
                    </a:lnTo>
                    <a:lnTo>
                      <a:pt x="5" y="558"/>
                    </a:lnTo>
                    <a:lnTo>
                      <a:pt x="9" y="581"/>
                    </a:lnTo>
                    <a:lnTo>
                      <a:pt x="14" y="604"/>
                    </a:lnTo>
                    <a:lnTo>
                      <a:pt x="20" y="628"/>
                    </a:lnTo>
                    <a:lnTo>
                      <a:pt x="28" y="650"/>
                    </a:lnTo>
                    <a:lnTo>
                      <a:pt x="36" y="672"/>
                    </a:lnTo>
                    <a:lnTo>
                      <a:pt x="46" y="694"/>
                    </a:lnTo>
                    <a:lnTo>
                      <a:pt x="56" y="715"/>
                    </a:lnTo>
                    <a:lnTo>
                      <a:pt x="68" y="736"/>
                    </a:lnTo>
                    <a:lnTo>
                      <a:pt x="81" y="757"/>
                    </a:lnTo>
                    <a:lnTo>
                      <a:pt x="95" y="777"/>
                    </a:lnTo>
                    <a:lnTo>
                      <a:pt x="110" y="796"/>
                    </a:lnTo>
                    <a:lnTo>
                      <a:pt x="126" y="815"/>
                    </a:lnTo>
                    <a:lnTo>
                      <a:pt x="143" y="833"/>
                    </a:lnTo>
                    <a:lnTo>
                      <a:pt x="143" y="833"/>
                    </a:lnTo>
                    <a:lnTo>
                      <a:pt x="160" y="849"/>
                    </a:lnTo>
                    <a:lnTo>
                      <a:pt x="177" y="864"/>
                    </a:lnTo>
                    <a:lnTo>
                      <a:pt x="194" y="878"/>
                    </a:lnTo>
                    <a:lnTo>
                      <a:pt x="213" y="891"/>
                    </a:lnTo>
                    <a:lnTo>
                      <a:pt x="231" y="903"/>
                    </a:lnTo>
                    <a:lnTo>
                      <a:pt x="250" y="914"/>
                    </a:lnTo>
                    <a:lnTo>
                      <a:pt x="270" y="925"/>
                    </a:lnTo>
                    <a:lnTo>
                      <a:pt x="289" y="934"/>
                    </a:lnTo>
                    <a:lnTo>
                      <a:pt x="309" y="942"/>
                    </a:lnTo>
                    <a:lnTo>
                      <a:pt x="330" y="950"/>
                    </a:lnTo>
                    <a:lnTo>
                      <a:pt x="351" y="956"/>
                    </a:lnTo>
                    <a:lnTo>
                      <a:pt x="372" y="962"/>
                    </a:lnTo>
                    <a:lnTo>
                      <a:pt x="393" y="966"/>
                    </a:lnTo>
                    <a:lnTo>
                      <a:pt x="414" y="970"/>
                    </a:lnTo>
                    <a:lnTo>
                      <a:pt x="435" y="973"/>
                    </a:lnTo>
                    <a:lnTo>
                      <a:pt x="457" y="975"/>
                    </a:lnTo>
                    <a:lnTo>
                      <a:pt x="478" y="976"/>
                    </a:lnTo>
                    <a:lnTo>
                      <a:pt x="499" y="975"/>
                    </a:lnTo>
                    <a:lnTo>
                      <a:pt x="521" y="974"/>
                    </a:lnTo>
                    <a:lnTo>
                      <a:pt x="542" y="973"/>
                    </a:lnTo>
                    <a:lnTo>
                      <a:pt x="563" y="970"/>
                    </a:lnTo>
                    <a:lnTo>
                      <a:pt x="584" y="966"/>
                    </a:lnTo>
                    <a:lnTo>
                      <a:pt x="605" y="961"/>
                    </a:lnTo>
                    <a:lnTo>
                      <a:pt x="626" y="956"/>
                    </a:lnTo>
                    <a:lnTo>
                      <a:pt x="647" y="949"/>
                    </a:lnTo>
                    <a:lnTo>
                      <a:pt x="667" y="942"/>
                    </a:lnTo>
                    <a:lnTo>
                      <a:pt x="688" y="933"/>
                    </a:lnTo>
                    <a:lnTo>
                      <a:pt x="708" y="924"/>
                    </a:lnTo>
                    <a:lnTo>
                      <a:pt x="727" y="913"/>
                    </a:lnTo>
                    <a:lnTo>
                      <a:pt x="746" y="902"/>
                    </a:lnTo>
                    <a:lnTo>
                      <a:pt x="764" y="890"/>
                    </a:lnTo>
                    <a:lnTo>
                      <a:pt x="783" y="877"/>
                    </a:lnTo>
                    <a:lnTo>
                      <a:pt x="838" y="932"/>
                    </a:lnTo>
                    <a:lnTo>
                      <a:pt x="791" y="980"/>
                    </a:lnTo>
                    <a:lnTo>
                      <a:pt x="1325" y="1515"/>
                    </a:lnTo>
                    <a:lnTo>
                      <a:pt x="1516" y="1325"/>
                    </a:lnTo>
                    <a:lnTo>
                      <a:pt x="980" y="790"/>
                    </a:lnTo>
                    <a:lnTo>
                      <a:pt x="933" y="838"/>
                    </a:lnTo>
                    <a:lnTo>
                      <a:pt x="877" y="782"/>
                    </a:lnTo>
                    <a:lnTo>
                      <a:pt x="877" y="782"/>
                    </a:lnTo>
                    <a:lnTo>
                      <a:pt x="890" y="764"/>
                    </a:lnTo>
                    <a:lnTo>
                      <a:pt x="903" y="746"/>
                    </a:lnTo>
                    <a:lnTo>
                      <a:pt x="914" y="727"/>
                    </a:lnTo>
                    <a:lnTo>
                      <a:pt x="924" y="707"/>
                    </a:lnTo>
                    <a:lnTo>
                      <a:pt x="933" y="688"/>
                    </a:lnTo>
                    <a:lnTo>
                      <a:pt x="942" y="668"/>
                    </a:lnTo>
                    <a:lnTo>
                      <a:pt x="949" y="647"/>
                    </a:lnTo>
                    <a:lnTo>
                      <a:pt x="956" y="627"/>
                    </a:lnTo>
                    <a:lnTo>
                      <a:pt x="962" y="605"/>
                    </a:lnTo>
                    <a:lnTo>
                      <a:pt x="966" y="584"/>
                    </a:lnTo>
                    <a:lnTo>
                      <a:pt x="970" y="563"/>
                    </a:lnTo>
                    <a:lnTo>
                      <a:pt x="973" y="542"/>
                    </a:lnTo>
                    <a:lnTo>
                      <a:pt x="975" y="520"/>
                    </a:lnTo>
                    <a:lnTo>
                      <a:pt x="976" y="499"/>
                    </a:lnTo>
                    <a:lnTo>
                      <a:pt x="976" y="478"/>
                    </a:lnTo>
                    <a:lnTo>
                      <a:pt x="975" y="456"/>
                    </a:lnTo>
                    <a:lnTo>
                      <a:pt x="973" y="435"/>
                    </a:lnTo>
                    <a:lnTo>
                      <a:pt x="970" y="414"/>
                    </a:lnTo>
                    <a:lnTo>
                      <a:pt x="967" y="393"/>
                    </a:lnTo>
                    <a:lnTo>
                      <a:pt x="962" y="372"/>
                    </a:lnTo>
                    <a:lnTo>
                      <a:pt x="956" y="351"/>
                    </a:lnTo>
                    <a:lnTo>
                      <a:pt x="950" y="330"/>
                    </a:lnTo>
                    <a:lnTo>
                      <a:pt x="943" y="310"/>
                    </a:lnTo>
                    <a:lnTo>
                      <a:pt x="934" y="290"/>
                    </a:lnTo>
                    <a:lnTo>
                      <a:pt x="925" y="270"/>
                    </a:lnTo>
                    <a:lnTo>
                      <a:pt x="915" y="251"/>
                    </a:lnTo>
                    <a:lnTo>
                      <a:pt x="903" y="232"/>
                    </a:lnTo>
                    <a:lnTo>
                      <a:pt x="891" y="213"/>
                    </a:lnTo>
                    <a:lnTo>
                      <a:pt x="878" y="194"/>
                    </a:lnTo>
                    <a:lnTo>
                      <a:pt x="864" y="176"/>
                    </a:lnTo>
                    <a:lnTo>
                      <a:pt x="849" y="159"/>
                    </a:lnTo>
                    <a:lnTo>
                      <a:pt x="834" y="143"/>
                    </a:lnTo>
                    <a:lnTo>
                      <a:pt x="834" y="143"/>
                    </a:lnTo>
                    <a:close/>
                    <a:moveTo>
                      <a:pt x="212" y="764"/>
                    </a:moveTo>
                    <a:lnTo>
                      <a:pt x="212" y="764"/>
                    </a:lnTo>
                    <a:lnTo>
                      <a:pt x="198" y="750"/>
                    </a:lnTo>
                    <a:lnTo>
                      <a:pt x="185" y="735"/>
                    </a:lnTo>
                    <a:lnTo>
                      <a:pt x="173" y="719"/>
                    </a:lnTo>
                    <a:lnTo>
                      <a:pt x="162" y="703"/>
                    </a:lnTo>
                    <a:lnTo>
                      <a:pt x="152" y="687"/>
                    </a:lnTo>
                    <a:lnTo>
                      <a:pt x="143" y="670"/>
                    </a:lnTo>
                    <a:lnTo>
                      <a:pt x="134" y="653"/>
                    </a:lnTo>
                    <a:lnTo>
                      <a:pt x="126" y="636"/>
                    </a:lnTo>
                    <a:lnTo>
                      <a:pt x="120" y="618"/>
                    </a:lnTo>
                    <a:lnTo>
                      <a:pt x="114" y="599"/>
                    </a:lnTo>
                    <a:lnTo>
                      <a:pt x="109" y="581"/>
                    </a:lnTo>
                    <a:lnTo>
                      <a:pt x="105" y="562"/>
                    </a:lnTo>
                    <a:lnTo>
                      <a:pt x="102" y="544"/>
                    </a:lnTo>
                    <a:lnTo>
                      <a:pt x="100" y="525"/>
                    </a:lnTo>
                    <a:lnTo>
                      <a:pt x="98" y="507"/>
                    </a:lnTo>
                    <a:lnTo>
                      <a:pt x="98" y="488"/>
                    </a:lnTo>
                    <a:lnTo>
                      <a:pt x="98" y="469"/>
                    </a:lnTo>
                    <a:lnTo>
                      <a:pt x="100" y="451"/>
                    </a:lnTo>
                    <a:lnTo>
                      <a:pt x="102" y="432"/>
                    </a:lnTo>
                    <a:lnTo>
                      <a:pt x="105" y="414"/>
                    </a:lnTo>
                    <a:lnTo>
                      <a:pt x="109" y="395"/>
                    </a:lnTo>
                    <a:lnTo>
                      <a:pt x="114" y="377"/>
                    </a:lnTo>
                    <a:lnTo>
                      <a:pt x="120" y="359"/>
                    </a:lnTo>
                    <a:lnTo>
                      <a:pt x="126" y="342"/>
                    </a:lnTo>
                    <a:lnTo>
                      <a:pt x="134" y="324"/>
                    </a:lnTo>
                    <a:lnTo>
                      <a:pt x="143" y="307"/>
                    </a:lnTo>
                    <a:lnTo>
                      <a:pt x="152" y="290"/>
                    </a:lnTo>
                    <a:lnTo>
                      <a:pt x="162" y="274"/>
                    </a:lnTo>
                    <a:lnTo>
                      <a:pt x="173" y="258"/>
                    </a:lnTo>
                    <a:lnTo>
                      <a:pt x="185" y="242"/>
                    </a:lnTo>
                    <a:lnTo>
                      <a:pt x="198" y="227"/>
                    </a:lnTo>
                    <a:lnTo>
                      <a:pt x="212" y="213"/>
                    </a:lnTo>
                    <a:lnTo>
                      <a:pt x="212" y="213"/>
                    </a:lnTo>
                    <a:lnTo>
                      <a:pt x="226" y="198"/>
                    </a:lnTo>
                    <a:lnTo>
                      <a:pt x="242" y="185"/>
                    </a:lnTo>
                    <a:lnTo>
                      <a:pt x="257" y="173"/>
                    </a:lnTo>
                    <a:lnTo>
                      <a:pt x="273" y="162"/>
                    </a:lnTo>
                    <a:lnTo>
                      <a:pt x="289" y="152"/>
                    </a:lnTo>
                    <a:lnTo>
                      <a:pt x="306" y="142"/>
                    </a:lnTo>
                    <a:lnTo>
                      <a:pt x="323" y="134"/>
                    </a:lnTo>
                    <a:lnTo>
                      <a:pt x="342" y="126"/>
                    </a:lnTo>
                    <a:lnTo>
                      <a:pt x="360" y="120"/>
                    </a:lnTo>
                    <a:lnTo>
                      <a:pt x="377" y="114"/>
                    </a:lnTo>
                    <a:lnTo>
                      <a:pt x="396" y="109"/>
                    </a:lnTo>
                    <a:lnTo>
                      <a:pt x="414" y="105"/>
                    </a:lnTo>
                    <a:lnTo>
                      <a:pt x="432" y="102"/>
                    </a:lnTo>
                    <a:lnTo>
                      <a:pt x="451" y="100"/>
                    </a:lnTo>
                    <a:lnTo>
                      <a:pt x="470" y="98"/>
                    </a:lnTo>
                    <a:lnTo>
                      <a:pt x="488" y="98"/>
                    </a:lnTo>
                    <a:lnTo>
                      <a:pt x="507" y="98"/>
                    </a:lnTo>
                    <a:lnTo>
                      <a:pt x="526" y="100"/>
                    </a:lnTo>
                    <a:lnTo>
                      <a:pt x="544" y="102"/>
                    </a:lnTo>
                    <a:lnTo>
                      <a:pt x="563" y="105"/>
                    </a:lnTo>
                    <a:lnTo>
                      <a:pt x="581" y="109"/>
                    </a:lnTo>
                    <a:lnTo>
                      <a:pt x="599" y="114"/>
                    </a:lnTo>
                    <a:lnTo>
                      <a:pt x="617" y="120"/>
                    </a:lnTo>
                    <a:lnTo>
                      <a:pt x="635" y="126"/>
                    </a:lnTo>
                    <a:lnTo>
                      <a:pt x="652" y="134"/>
                    </a:lnTo>
                    <a:lnTo>
                      <a:pt x="669" y="142"/>
                    </a:lnTo>
                    <a:lnTo>
                      <a:pt x="687" y="152"/>
                    </a:lnTo>
                    <a:lnTo>
                      <a:pt x="704" y="162"/>
                    </a:lnTo>
                    <a:lnTo>
                      <a:pt x="720" y="173"/>
                    </a:lnTo>
                    <a:lnTo>
                      <a:pt x="735" y="185"/>
                    </a:lnTo>
                    <a:lnTo>
                      <a:pt x="750" y="198"/>
                    </a:lnTo>
                    <a:lnTo>
                      <a:pt x="765" y="213"/>
                    </a:lnTo>
                    <a:lnTo>
                      <a:pt x="765" y="213"/>
                    </a:lnTo>
                    <a:lnTo>
                      <a:pt x="779" y="227"/>
                    </a:lnTo>
                    <a:lnTo>
                      <a:pt x="791" y="242"/>
                    </a:lnTo>
                    <a:lnTo>
                      <a:pt x="803" y="258"/>
                    </a:lnTo>
                    <a:lnTo>
                      <a:pt x="815" y="274"/>
                    </a:lnTo>
                    <a:lnTo>
                      <a:pt x="825" y="290"/>
                    </a:lnTo>
                    <a:lnTo>
                      <a:pt x="834" y="307"/>
                    </a:lnTo>
                    <a:lnTo>
                      <a:pt x="843" y="324"/>
                    </a:lnTo>
                    <a:lnTo>
                      <a:pt x="850" y="342"/>
                    </a:lnTo>
                    <a:lnTo>
                      <a:pt x="857" y="359"/>
                    </a:lnTo>
                    <a:lnTo>
                      <a:pt x="863" y="377"/>
                    </a:lnTo>
                    <a:lnTo>
                      <a:pt x="867" y="395"/>
                    </a:lnTo>
                    <a:lnTo>
                      <a:pt x="871" y="414"/>
                    </a:lnTo>
                    <a:lnTo>
                      <a:pt x="875" y="432"/>
                    </a:lnTo>
                    <a:lnTo>
                      <a:pt x="877" y="451"/>
                    </a:lnTo>
                    <a:lnTo>
                      <a:pt x="878" y="469"/>
                    </a:lnTo>
                    <a:lnTo>
                      <a:pt x="879" y="488"/>
                    </a:lnTo>
                    <a:lnTo>
                      <a:pt x="878" y="507"/>
                    </a:lnTo>
                    <a:lnTo>
                      <a:pt x="877" y="525"/>
                    </a:lnTo>
                    <a:lnTo>
                      <a:pt x="875" y="544"/>
                    </a:lnTo>
                    <a:lnTo>
                      <a:pt x="871" y="562"/>
                    </a:lnTo>
                    <a:lnTo>
                      <a:pt x="867" y="581"/>
                    </a:lnTo>
                    <a:lnTo>
                      <a:pt x="863" y="599"/>
                    </a:lnTo>
                    <a:lnTo>
                      <a:pt x="857" y="618"/>
                    </a:lnTo>
                    <a:lnTo>
                      <a:pt x="850" y="636"/>
                    </a:lnTo>
                    <a:lnTo>
                      <a:pt x="843" y="653"/>
                    </a:lnTo>
                    <a:lnTo>
                      <a:pt x="834" y="670"/>
                    </a:lnTo>
                    <a:lnTo>
                      <a:pt x="825" y="687"/>
                    </a:lnTo>
                    <a:lnTo>
                      <a:pt x="815" y="703"/>
                    </a:lnTo>
                    <a:lnTo>
                      <a:pt x="803" y="719"/>
                    </a:lnTo>
                    <a:lnTo>
                      <a:pt x="791" y="735"/>
                    </a:lnTo>
                    <a:lnTo>
                      <a:pt x="779" y="750"/>
                    </a:lnTo>
                    <a:lnTo>
                      <a:pt x="765" y="764"/>
                    </a:lnTo>
                    <a:lnTo>
                      <a:pt x="765" y="764"/>
                    </a:lnTo>
                    <a:lnTo>
                      <a:pt x="750" y="778"/>
                    </a:lnTo>
                    <a:lnTo>
                      <a:pt x="735" y="791"/>
                    </a:lnTo>
                    <a:lnTo>
                      <a:pt x="720" y="803"/>
                    </a:lnTo>
                    <a:lnTo>
                      <a:pt x="704" y="814"/>
                    </a:lnTo>
                    <a:lnTo>
                      <a:pt x="687" y="824"/>
                    </a:lnTo>
                    <a:lnTo>
                      <a:pt x="669" y="834"/>
                    </a:lnTo>
                    <a:lnTo>
                      <a:pt x="652" y="842"/>
                    </a:lnTo>
                    <a:lnTo>
                      <a:pt x="635" y="850"/>
                    </a:lnTo>
                    <a:lnTo>
                      <a:pt x="617" y="857"/>
                    </a:lnTo>
                    <a:lnTo>
                      <a:pt x="599" y="862"/>
                    </a:lnTo>
                    <a:lnTo>
                      <a:pt x="581" y="867"/>
                    </a:lnTo>
                    <a:lnTo>
                      <a:pt x="563" y="871"/>
                    </a:lnTo>
                    <a:lnTo>
                      <a:pt x="544" y="874"/>
                    </a:lnTo>
                    <a:lnTo>
                      <a:pt x="526" y="877"/>
                    </a:lnTo>
                    <a:lnTo>
                      <a:pt x="507" y="878"/>
                    </a:lnTo>
                    <a:lnTo>
                      <a:pt x="488" y="878"/>
                    </a:lnTo>
                    <a:lnTo>
                      <a:pt x="470" y="878"/>
                    </a:lnTo>
                    <a:lnTo>
                      <a:pt x="451" y="877"/>
                    </a:lnTo>
                    <a:lnTo>
                      <a:pt x="432" y="874"/>
                    </a:lnTo>
                    <a:lnTo>
                      <a:pt x="414" y="871"/>
                    </a:lnTo>
                    <a:lnTo>
                      <a:pt x="396" y="867"/>
                    </a:lnTo>
                    <a:lnTo>
                      <a:pt x="377" y="862"/>
                    </a:lnTo>
                    <a:lnTo>
                      <a:pt x="360" y="857"/>
                    </a:lnTo>
                    <a:lnTo>
                      <a:pt x="342" y="850"/>
                    </a:lnTo>
                    <a:lnTo>
                      <a:pt x="323" y="842"/>
                    </a:lnTo>
                    <a:lnTo>
                      <a:pt x="306" y="834"/>
                    </a:lnTo>
                    <a:lnTo>
                      <a:pt x="289" y="824"/>
                    </a:lnTo>
                    <a:lnTo>
                      <a:pt x="273" y="814"/>
                    </a:lnTo>
                    <a:lnTo>
                      <a:pt x="257" y="803"/>
                    </a:lnTo>
                    <a:lnTo>
                      <a:pt x="242" y="791"/>
                    </a:lnTo>
                    <a:lnTo>
                      <a:pt x="226" y="778"/>
                    </a:lnTo>
                    <a:lnTo>
                      <a:pt x="212" y="764"/>
                    </a:lnTo>
                    <a:lnTo>
                      <a:pt x="212" y="76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descr="Calendar icon."/>
          <p:cNvGrpSpPr/>
          <p:nvPr/>
        </p:nvGrpSpPr>
        <p:grpSpPr>
          <a:xfrm>
            <a:off x="3312408" y="2838687"/>
            <a:ext cx="2176613" cy="804967"/>
            <a:chOff x="3310819" y="2838686"/>
            <a:chExt cx="2176613" cy="804967"/>
          </a:xfrm>
        </p:grpSpPr>
        <p:sp>
          <p:nvSpPr>
            <p:cNvPr id="205" name="Freeform 204">
              <a:extLst>
                <a:ext uri="{C183D7F6-B498-43B3-948B-1728B52AA6E4}">
                  <adec:decorative xmlns:adec="http://schemas.microsoft.com/office/drawing/2017/decorative" val="1"/>
                </a:ext>
              </a:extLst>
            </p:cNvPr>
            <p:cNvSpPr>
              <a:spLocks/>
            </p:cNvSpPr>
            <p:nvPr/>
          </p:nvSpPr>
          <p:spPr bwMode="auto">
            <a:xfrm rot="15807068" flipH="1">
              <a:off x="4151899" y="1997606"/>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7252B6"/>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205">
              <a:extLst>
                <a:ext uri="{C183D7F6-B498-43B3-948B-1728B52AA6E4}">
                  <adec:decorative xmlns:adec="http://schemas.microsoft.com/office/drawing/2017/decorative" val="1"/>
                </a:ext>
              </a:extLst>
            </p:cNvPr>
            <p:cNvSpPr>
              <a:spLocks/>
            </p:cNvSpPr>
            <p:nvPr/>
          </p:nvSpPr>
          <p:spPr bwMode="auto">
            <a:xfrm rot="15807068" flipH="1">
              <a:off x="4183503" y="2339725"/>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8663C8"/>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79" name="Group 789"/>
            <p:cNvGrpSpPr/>
            <p:nvPr/>
          </p:nvGrpSpPr>
          <p:grpSpPr>
            <a:xfrm>
              <a:off x="4197362" y="2979532"/>
              <a:ext cx="562365" cy="482300"/>
              <a:chOff x="2590800" y="4660900"/>
              <a:chExt cx="468313" cy="401638"/>
            </a:xfrm>
            <a:solidFill>
              <a:srgbClr val="FFFFFF"/>
            </a:solidFill>
            <a:effectLst/>
          </p:grpSpPr>
          <p:sp>
            <p:nvSpPr>
              <p:cNvPr id="183" name="Freeform 608">
                <a:extLst>
                  <a:ext uri="{C183D7F6-B498-43B3-948B-1728B52AA6E4}">
                    <adec:decorative xmlns:adec="http://schemas.microsoft.com/office/drawing/2017/decorative" val="1"/>
                  </a:ext>
                </a:extLst>
              </p:cNvPr>
              <p:cNvSpPr>
                <a:spLocks/>
              </p:cNvSpPr>
              <p:nvPr/>
            </p:nvSpPr>
            <p:spPr bwMode="auto">
              <a:xfrm>
                <a:off x="2709863" y="4854575"/>
                <a:ext cx="106363" cy="161925"/>
              </a:xfrm>
              <a:custGeom>
                <a:avLst/>
                <a:gdLst/>
                <a:ahLst/>
                <a:cxnLst>
                  <a:cxn ang="0">
                    <a:pos x="36" y="142"/>
                  </a:cxn>
                  <a:cxn ang="0">
                    <a:pos x="42" y="159"/>
                  </a:cxn>
                  <a:cxn ang="0">
                    <a:pos x="50" y="166"/>
                  </a:cxn>
                  <a:cxn ang="0">
                    <a:pos x="65" y="171"/>
                  </a:cxn>
                  <a:cxn ang="0">
                    <a:pos x="76" y="168"/>
                  </a:cxn>
                  <a:cxn ang="0">
                    <a:pos x="85" y="162"/>
                  </a:cxn>
                  <a:cxn ang="0">
                    <a:pos x="93" y="145"/>
                  </a:cxn>
                  <a:cxn ang="0">
                    <a:pos x="93" y="131"/>
                  </a:cxn>
                  <a:cxn ang="0">
                    <a:pos x="85" y="115"/>
                  </a:cxn>
                  <a:cxn ang="0">
                    <a:pos x="77" y="109"/>
                  </a:cxn>
                  <a:cxn ang="0">
                    <a:pos x="67" y="107"/>
                  </a:cxn>
                  <a:cxn ang="0">
                    <a:pos x="52" y="78"/>
                  </a:cxn>
                  <a:cxn ang="0">
                    <a:pos x="67" y="77"/>
                  </a:cxn>
                  <a:cxn ang="0">
                    <a:pos x="77" y="71"/>
                  </a:cxn>
                  <a:cxn ang="0">
                    <a:pos x="84" y="58"/>
                  </a:cxn>
                  <a:cxn ang="0">
                    <a:pos x="85" y="48"/>
                  </a:cxn>
                  <a:cxn ang="0">
                    <a:pos x="79" y="37"/>
                  </a:cxn>
                  <a:cxn ang="0">
                    <a:pos x="72" y="32"/>
                  </a:cxn>
                  <a:cxn ang="0">
                    <a:pos x="63" y="31"/>
                  </a:cxn>
                  <a:cxn ang="0">
                    <a:pos x="49" y="35"/>
                  </a:cxn>
                  <a:cxn ang="0">
                    <a:pos x="43" y="41"/>
                  </a:cxn>
                  <a:cxn ang="0">
                    <a:pos x="37" y="57"/>
                  </a:cxn>
                  <a:cxn ang="0">
                    <a:pos x="5" y="43"/>
                  </a:cxn>
                  <a:cxn ang="0">
                    <a:pos x="14" y="23"/>
                  </a:cxn>
                  <a:cxn ang="0">
                    <a:pos x="22" y="13"/>
                  </a:cxn>
                  <a:cxn ang="0">
                    <a:pos x="34" y="6"/>
                  </a:cxn>
                  <a:cxn ang="0">
                    <a:pos x="55" y="0"/>
                  </a:cxn>
                  <a:cxn ang="0">
                    <a:pos x="78" y="1"/>
                  </a:cxn>
                  <a:cxn ang="0">
                    <a:pos x="95" y="7"/>
                  </a:cxn>
                  <a:cxn ang="0">
                    <a:pos x="109" y="17"/>
                  </a:cxn>
                  <a:cxn ang="0">
                    <a:pos x="119" y="33"/>
                  </a:cxn>
                  <a:cxn ang="0">
                    <a:pos x="123" y="50"/>
                  </a:cxn>
                  <a:cxn ang="0">
                    <a:pos x="119" y="68"/>
                  </a:cxn>
                  <a:cxn ang="0">
                    <a:pos x="107" y="83"/>
                  </a:cxn>
                  <a:cxn ang="0">
                    <a:pos x="94" y="93"/>
                  </a:cxn>
                  <a:cxn ang="0">
                    <a:pos x="116" y="103"/>
                  </a:cxn>
                  <a:cxn ang="0">
                    <a:pos x="126" y="116"/>
                  </a:cxn>
                  <a:cxn ang="0">
                    <a:pos x="132" y="139"/>
                  </a:cxn>
                  <a:cxn ang="0">
                    <a:pos x="131" y="152"/>
                  </a:cxn>
                  <a:cxn ang="0">
                    <a:pos x="124" y="169"/>
                  </a:cxn>
                  <a:cxn ang="0">
                    <a:pos x="113" y="185"/>
                  </a:cxn>
                  <a:cxn ang="0">
                    <a:pos x="103" y="193"/>
                  </a:cxn>
                  <a:cxn ang="0">
                    <a:pos x="85" y="200"/>
                  </a:cxn>
                  <a:cxn ang="0">
                    <a:pos x="66" y="203"/>
                  </a:cxn>
                  <a:cxn ang="0">
                    <a:pos x="30" y="194"/>
                  </a:cxn>
                  <a:cxn ang="0">
                    <a:pos x="12" y="179"/>
                  </a:cxn>
                  <a:cxn ang="0">
                    <a:pos x="0" y="146"/>
                  </a:cxn>
                </a:cxnLst>
                <a:rect l="0" t="0" r="r" b="b"/>
                <a:pathLst>
                  <a:path w="132" h="203">
                    <a:moveTo>
                      <a:pt x="0" y="146"/>
                    </a:moveTo>
                    <a:lnTo>
                      <a:pt x="36" y="142"/>
                    </a:lnTo>
                    <a:lnTo>
                      <a:pt x="36" y="142"/>
                    </a:lnTo>
                    <a:lnTo>
                      <a:pt x="38" y="148"/>
                    </a:lnTo>
                    <a:lnTo>
                      <a:pt x="40" y="154"/>
                    </a:lnTo>
                    <a:lnTo>
                      <a:pt x="42" y="159"/>
                    </a:lnTo>
                    <a:lnTo>
                      <a:pt x="46" y="163"/>
                    </a:lnTo>
                    <a:lnTo>
                      <a:pt x="46" y="163"/>
                    </a:lnTo>
                    <a:lnTo>
                      <a:pt x="50" y="166"/>
                    </a:lnTo>
                    <a:lnTo>
                      <a:pt x="54" y="169"/>
                    </a:lnTo>
                    <a:lnTo>
                      <a:pt x="60" y="170"/>
                    </a:lnTo>
                    <a:lnTo>
                      <a:pt x="65" y="171"/>
                    </a:lnTo>
                    <a:lnTo>
                      <a:pt x="65" y="171"/>
                    </a:lnTo>
                    <a:lnTo>
                      <a:pt x="71" y="170"/>
                    </a:lnTo>
                    <a:lnTo>
                      <a:pt x="76" y="168"/>
                    </a:lnTo>
                    <a:lnTo>
                      <a:pt x="81" y="166"/>
                    </a:lnTo>
                    <a:lnTo>
                      <a:pt x="85" y="162"/>
                    </a:lnTo>
                    <a:lnTo>
                      <a:pt x="85" y="162"/>
                    </a:lnTo>
                    <a:lnTo>
                      <a:pt x="89" y="157"/>
                    </a:lnTo>
                    <a:lnTo>
                      <a:pt x="91" y="151"/>
                    </a:lnTo>
                    <a:lnTo>
                      <a:pt x="93" y="145"/>
                    </a:lnTo>
                    <a:lnTo>
                      <a:pt x="93" y="138"/>
                    </a:lnTo>
                    <a:lnTo>
                      <a:pt x="93" y="138"/>
                    </a:lnTo>
                    <a:lnTo>
                      <a:pt x="93" y="131"/>
                    </a:lnTo>
                    <a:lnTo>
                      <a:pt x="91" y="125"/>
                    </a:lnTo>
                    <a:lnTo>
                      <a:pt x="89" y="120"/>
                    </a:lnTo>
                    <a:lnTo>
                      <a:pt x="85" y="115"/>
                    </a:lnTo>
                    <a:lnTo>
                      <a:pt x="85" y="115"/>
                    </a:lnTo>
                    <a:lnTo>
                      <a:pt x="81" y="112"/>
                    </a:lnTo>
                    <a:lnTo>
                      <a:pt x="77" y="109"/>
                    </a:lnTo>
                    <a:lnTo>
                      <a:pt x="72" y="107"/>
                    </a:lnTo>
                    <a:lnTo>
                      <a:pt x="67" y="107"/>
                    </a:lnTo>
                    <a:lnTo>
                      <a:pt x="67" y="107"/>
                    </a:lnTo>
                    <a:lnTo>
                      <a:pt x="59" y="108"/>
                    </a:lnTo>
                    <a:lnTo>
                      <a:pt x="48" y="110"/>
                    </a:lnTo>
                    <a:lnTo>
                      <a:pt x="52" y="78"/>
                    </a:lnTo>
                    <a:lnTo>
                      <a:pt x="52" y="78"/>
                    </a:lnTo>
                    <a:lnTo>
                      <a:pt x="61" y="78"/>
                    </a:lnTo>
                    <a:lnTo>
                      <a:pt x="67" y="77"/>
                    </a:lnTo>
                    <a:lnTo>
                      <a:pt x="72" y="74"/>
                    </a:lnTo>
                    <a:lnTo>
                      <a:pt x="77" y="71"/>
                    </a:lnTo>
                    <a:lnTo>
                      <a:pt x="77" y="71"/>
                    </a:lnTo>
                    <a:lnTo>
                      <a:pt x="80" y="68"/>
                    </a:lnTo>
                    <a:lnTo>
                      <a:pt x="83" y="63"/>
                    </a:lnTo>
                    <a:lnTo>
                      <a:pt x="84" y="58"/>
                    </a:lnTo>
                    <a:lnTo>
                      <a:pt x="85" y="53"/>
                    </a:lnTo>
                    <a:lnTo>
                      <a:pt x="85" y="53"/>
                    </a:lnTo>
                    <a:lnTo>
                      <a:pt x="85" y="48"/>
                    </a:lnTo>
                    <a:lnTo>
                      <a:pt x="83" y="44"/>
                    </a:lnTo>
                    <a:lnTo>
                      <a:pt x="82" y="40"/>
                    </a:lnTo>
                    <a:lnTo>
                      <a:pt x="79" y="37"/>
                    </a:lnTo>
                    <a:lnTo>
                      <a:pt x="79" y="37"/>
                    </a:lnTo>
                    <a:lnTo>
                      <a:pt x="76" y="34"/>
                    </a:lnTo>
                    <a:lnTo>
                      <a:pt x="72" y="32"/>
                    </a:lnTo>
                    <a:lnTo>
                      <a:pt x="68" y="31"/>
                    </a:lnTo>
                    <a:lnTo>
                      <a:pt x="63" y="31"/>
                    </a:lnTo>
                    <a:lnTo>
                      <a:pt x="63" y="31"/>
                    </a:lnTo>
                    <a:lnTo>
                      <a:pt x="59" y="31"/>
                    </a:lnTo>
                    <a:lnTo>
                      <a:pt x="53" y="32"/>
                    </a:lnTo>
                    <a:lnTo>
                      <a:pt x="49" y="35"/>
                    </a:lnTo>
                    <a:lnTo>
                      <a:pt x="46" y="38"/>
                    </a:lnTo>
                    <a:lnTo>
                      <a:pt x="46" y="38"/>
                    </a:lnTo>
                    <a:lnTo>
                      <a:pt x="43" y="41"/>
                    </a:lnTo>
                    <a:lnTo>
                      <a:pt x="40" y="46"/>
                    </a:lnTo>
                    <a:lnTo>
                      <a:pt x="39" y="51"/>
                    </a:lnTo>
                    <a:lnTo>
                      <a:pt x="37" y="57"/>
                    </a:lnTo>
                    <a:lnTo>
                      <a:pt x="3" y="51"/>
                    </a:lnTo>
                    <a:lnTo>
                      <a:pt x="3" y="51"/>
                    </a:lnTo>
                    <a:lnTo>
                      <a:pt x="5" y="43"/>
                    </a:lnTo>
                    <a:lnTo>
                      <a:pt x="7" y="35"/>
                    </a:lnTo>
                    <a:lnTo>
                      <a:pt x="10" y="28"/>
                    </a:lnTo>
                    <a:lnTo>
                      <a:pt x="14" y="23"/>
                    </a:lnTo>
                    <a:lnTo>
                      <a:pt x="14" y="23"/>
                    </a:lnTo>
                    <a:lnTo>
                      <a:pt x="18" y="18"/>
                    </a:lnTo>
                    <a:lnTo>
                      <a:pt x="22" y="13"/>
                    </a:lnTo>
                    <a:lnTo>
                      <a:pt x="28" y="9"/>
                    </a:lnTo>
                    <a:lnTo>
                      <a:pt x="34" y="6"/>
                    </a:lnTo>
                    <a:lnTo>
                      <a:pt x="34" y="6"/>
                    </a:lnTo>
                    <a:lnTo>
                      <a:pt x="41" y="3"/>
                    </a:lnTo>
                    <a:lnTo>
                      <a:pt x="48" y="1"/>
                    </a:lnTo>
                    <a:lnTo>
                      <a:pt x="55" y="0"/>
                    </a:lnTo>
                    <a:lnTo>
                      <a:pt x="64" y="0"/>
                    </a:lnTo>
                    <a:lnTo>
                      <a:pt x="64" y="0"/>
                    </a:lnTo>
                    <a:lnTo>
                      <a:pt x="78" y="1"/>
                    </a:lnTo>
                    <a:lnTo>
                      <a:pt x="84" y="2"/>
                    </a:lnTo>
                    <a:lnTo>
                      <a:pt x="89" y="4"/>
                    </a:lnTo>
                    <a:lnTo>
                      <a:pt x="95" y="7"/>
                    </a:lnTo>
                    <a:lnTo>
                      <a:pt x="100" y="10"/>
                    </a:lnTo>
                    <a:lnTo>
                      <a:pt x="105" y="13"/>
                    </a:lnTo>
                    <a:lnTo>
                      <a:pt x="109" y="17"/>
                    </a:lnTo>
                    <a:lnTo>
                      <a:pt x="109" y="17"/>
                    </a:lnTo>
                    <a:lnTo>
                      <a:pt x="115" y="25"/>
                    </a:lnTo>
                    <a:lnTo>
                      <a:pt x="119" y="33"/>
                    </a:lnTo>
                    <a:lnTo>
                      <a:pt x="122" y="41"/>
                    </a:lnTo>
                    <a:lnTo>
                      <a:pt x="123" y="50"/>
                    </a:lnTo>
                    <a:lnTo>
                      <a:pt x="123" y="50"/>
                    </a:lnTo>
                    <a:lnTo>
                      <a:pt x="122" y="57"/>
                    </a:lnTo>
                    <a:lnTo>
                      <a:pt x="121" y="63"/>
                    </a:lnTo>
                    <a:lnTo>
                      <a:pt x="119" y="68"/>
                    </a:lnTo>
                    <a:lnTo>
                      <a:pt x="116" y="74"/>
                    </a:lnTo>
                    <a:lnTo>
                      <a:pt x="112" y="79"/>
                    </a:lnTo>
                    <a:lnTo>
                      <a:pt x="107" y="83"/>
                    </a:lnTo>
                    <a:lnTo>
                      <a:pt x="101" y="89"/>
                    </a:lnTo>
                    <a:lnTo>
                      <a:pt x="94" y="93"/>
                    </a:lnTo>
                    <a:lnTo>
                      <a:pt x="94" y="93"/>
                    </a:lnTo>
                    <a:lnTo>
                      <a:pt x="103" y="95"/>
                    </a:lnTo>
                    <a:lnTo>
                      <a:pt x="110" y="99"/>
                    </a:lnTo>
                    <a:lnTo>
                      <a:pt x="116" y="103"/>
                    </a:lnTo>
                    <a:lnTo>
                      <a:pt x="122" y="109"/>
                    </a:lnTo>
                    <a:lnTo>
                      <a:pt x="122" y="109"/>
                    </a:lnTo>
                    <a:lnTo>
                      <a:pt x="126" y="116"/>
                    </a:lnTo>
                    <a:lnTo>
                      <a:pt x="129" y="123"/>
                    </a:lnTo>
                    <a:lnTo>
                      <a:pt x="131" y="131"/>
                    </a:lnTo>
                    <a:lnTo>
                      <a:pt x="132" y="139"/>
                    </a:lnTo>
                    <a:lnTo>
                      <a:pt x="132" y="139"/>
                    </a:lnTo>
                    <a:lnTo>
                      <a:pt x="131" y="146"/>
                    </a:lnTo>
                    <a:lnTo>
                      <a:pt x="131" y="152"/>
                    </a:lnTo>
                    <a:lnTo>
                      <a:pt x="129" y="158"/>
                    </a:lnTo>
                    <a:lnTo>
                      <a:pt x="127" y="163"/>
                    </a:lnTo>
                    <a:lnTo>
                      <a:pt x="124" y="169"/>
                    </a:lnTo>
                    <a:lnTo>
                      <a:pt x="121" y="175"/>
                    </a:lnTo>
                    <a:lnTo>
                      <a:pt x="117" y="180"/>
                    </a:lnTo>
                    <a:lnTo>
                      <a:pt x="113" y="185"/>
                    </a:lnTo>
                    <a:lnTo>
                      <a:pt x="113" y="185"/>
                    </a:lnTo>
                    <a:lnTo>
                      <a:pt x="108" y="189"/>
                    </a:lnTo>
                    <a:lnTo>
                      <a:pt x="103" y="193"/>
                    </a:lnTo>
                    <a:lnTo>
                      <a:pt x="97" y="196"/>
                    </a:lnTo>
                    <a:lnTo>
                      <a:pt x="91" y="198"/>
                    </a:lnTo>
                    <a:lnTo>
                      <a:pt x="85" y="200"/>
                    </a:lnTo>
                    <a:lnTo>
                      <a:pt x="79" y="202"/>
                    </a:lnTo>
                    <a:lnTo>
                      <a:pt x="66" y="203"/>
                    </a:lnTo>
                    <a:lnTo>
                      <a:pt x="66" y="203"/>
                    </a:lnTo>
                    <a:lnTo>
                      <a:pt x="52" y="202"/>
                    </a:lnTo>
                    <a:lnTo>
                      <a:pt x="40" y="199"/>
                    </a:lnTo>
                    <a:lnTo>
                      <a:pt x="30" y="194"/>
                    </a:lnTo>
                    <a:lnTo>
                      <a:pt x="20" y="188"/>
                    </a:lnTo>
                    <a:lnTo>
                      <a:pt x="20" y="188"/>
                    </a:lnTo>
                    <a:lnTo>
                      <a:pt x="12" y="179"/>
                    </a:lnTo>
                    <a:lnTo>
                      <a:pt x="6" y="169"/>
                    </a:lnTo>
                    <a:lnTo>
                      <a:pt x="2" y="158"/>
                    </a:lnTo>
                    <a:lnTo>
                      <a:pt x="0" y="146"/>
                    </a:lnTo>
                    <a:lnTo>
                      <a:pt x="0" y="14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4" name="Freeform 609">
                <a:extLst>
                  <a:ext uri="{C183D7F6-B498-43B3-948B-1728B52AA6E4}">
                    <adec:decorative xmlns:adec="http://schemas.microsoft.com/office/drawing/2017/decorative" val="1"/>
                  </a:ext>
                </a:extLst>
              </p:cNvPr>
              <p:cNvSpPr>
                <a:spLocks noEditPoints="1"/>
              </p:cNvSpPr>
              <p:nvPr/>
            </p:nvSpPr>
            <p:spPr bwMode="auto">
              <a:xfrm>
                <a:off x="2833688" y="4854575"/>
                <a:ext cx="103188" cy="161925"/>
              </a:xfrm>
              <a:custGeom>
                <a:avLst/>
                <a:gdLst/>
                <a:ahLst/>
                <a:cxnLst>
                  <a:cxn ang="0">
                    <a:pos x="64" y="0"/>
                  </a:cxn>
                  <a:cxn ang="0">
                    <a:pos x="79" y="1"/>
                  </a:cxn>
                  <a:cxn ang="0">
                    <a:pos x="91" y="5"/>
                  </a:cxn>
                  <a:cxn ang="0">
                    <a:pos x="101" y="11"/>
                  </a:cxn>
                  <a:cxn ang="0">
                    <a:pos x="110" y="20"/>
                  </a:cxn>
                  <a:cxn ang="0">
                    <a:pos x="114" y="27"/>
                  </a:cxn>
                  <a:cxn ang="0">
                    <a:pos x="122" y="43"/>
                  </a:cxn>
                  <a:cxn ang="0">
                    <a:pos x="126" y="63"/>
                  </a:cxn>
                  <a:cxn ang="0">
                    <a:pos x="129" y="88"/>
                  </a:cxn>
                  <a:cxn ang="0">
                    <a:pos x="129" y="101"/>
                  </a:cxn>
                  <a:cxn ang="0">
                    <a:pos x="128" y="127"/>
                  </a:cxn>
                  <a:cxn ang="0">
                    <a:pos x="124" y="149"/>
                  </a:cxn>
                  <a:cxn ang="0">
                    <a:pos x="118" y="168"/>
                  </a:cxn>
                  <a:cxn ang="0">
                    <a:pos x="110" y="183"/>
                  </a:cxn>
                  <a:cxn ang="0">
                    <a:pos x="106" y="188"/>
                  </a:cxn>
                  <a:cxn ang="0">
                    <a:pos x="96" y="195"/>
                  </a:cxn>
                  <a:cxn ang="0">
                    <a:pos x="85" y="200"/>
                  </a:cxn>
                  <a:cxn ang="0">
                    <a:pos x="72" y="203"/>
                  </a:cxn>
                  <a:cxn ang="0">
                    <a:pos x="64" y="203"/>
                  </a:cxn>
                  <a:cxn ang="0">
                    <a:pos x="50" y="202"/>
                  </a:cxn>
                  <a:cxn ang="0">
                    <a:pos x="38" y="197"/>
                  </a:cxn>
                  <a:cxn ang="0">
                    <a:pos x="27" y="191"/>
                  </a:cxn>
                  <a:cxn ang="0">
                    <a:pos x="18" y="181"/>
                  </a:cxn>
                  <a:cxn ang="0">
                    <a:pos x="14" y="175"/>
                  </a:cxn>
                  <a:cxn ang="0">
                    <a:pos x="7" y="158"/>
                  </a:cxn>
                  <a:cxn ang="0">
                    <a:pos x="3" y="139"/>
                  </a:cxn>
                  <a:cxn ang="0">
                    <a:pos x="0" y="101"/>
                  </a:cxn>
                  <a:cxn ang="0">
                    <a:pos x="0" y="88"/>
                  </a:cxn>
                  <a:cxn ang="0">
                    <a:pos x="3" y="63"/>
                  </a:cxn>
                  <a:cxn ang="0">
                    <a:pos x="8" y="43"/>
                  </a:cxn>
                  <a:cxn ang="0">
                    <a:pos x="15" y="27"/>
                  </a:cxn>
                  <a:cxn ang="0">
                    <a:pos x="19" y="20"/>
                  </a:cxn>
                  <a:cxn ang="0">
                    <a:pos x="28" y="11"/>
                  </a:cxn>
                  <a:cxn ang="0">
                    <a:pos x="39" y="5"/>
                  </a:cxn>
                  <a:cxn ang="0">
                    <a:pos x="51" y="1"/>
                  </a:cxn>
                  <a:cxn ang="0">
                    <a:pos x="64" y="0"/>
                  </a:cxn>
                  <a:cxn ang="0">
                    <a:pos x="64" y="31"/>
                  </a:cxn>
                  <a:cxn ang="0">
                    <a:pos x="58" y="32"/>
                  </a:cxn>
                  <a:cxn ang="0">
                    <a:pos x="52" y="35"/>
                  </a:cxn>
                  <a:cxn ang="0">
                    <a:pos x="47" y="42"/>
                  </a:cxn>
                  <a:cxn ang="0">
                    <a:pos x="44" y="51"/>
                  </a:cxn>
                  <a:cxn ang="0">
                    <a:pos x="41" y="71"/>
                  </a:cxn>
                  <a:cxn ang="0">
                    <a:pos x="40" y="101"/>
                  </a:cxn>
                  <a:cxn ang="0">
                    <a:pos x="42" y="141"/>
                  </a:cxn>
                  <a:cxn ang="0">
                    <a:pos x="43" y="149"/>
                  </a:cxn>
                  <a:cxn ang="0">
                    <a:pos x="49" y="164"/>
                  </a:cxn>
                  <a:cxn ang="0">
                    <a:pos x="52" y="166"/>
                  </a:cxn>
                  <a:cxn ang="0">
                    <a:pos x="64" y="171"/>
                  </a:cxn>
                  <a:cxn ang="0">
                    <a:pos x="72" y="170"/>
                  </a:cxn>
                  <a:cxn ang="0">
                    <a:pos x="77" y="166"/>
                  </a:cxn>
                  <a:cxn ang="0">
                    <a:pos x="82" y="160"/>
                  </a:cxn>
                  <a:cxn ang="0">
                    <a:pos x="86" y="151"/>
                  </a:cxn>
                  <a:cxn ang="0">
                    <a:pos x="89" y="131"/>
                  </a:cxn>
                  <a:cxn ang="0">
                    <a:pos x="90" y="101"/>
                  </a:cxn>
                  <a:cxn ang="0">
                    <a:pos x="88" y="61"/>
                  </a:cxn>
                  <a:cxn ang="0">
                    <a:pos x="86" y="53"/>
                  </a:cxn>
                  <a:cxn ang="0">
                    <a:pos x="80" y="38"/>
                  </a:cxn>
                  <a:cxn ang="0">
                    <a:pos x="77" y="35"/>
                  </a:cxn>
                  <a:cxn ang="0">
                    <a:pos x="64" y="31"/>
                  </a:cxn>
                </a:cxnLst>
                <a:rect l="0" t="0" r="r" b="b"/>
                <a:pathLst>
                  <a:path w="129" h="203">
                    <a:moveTo>
                      <a:pt x="64" y="0"/>
                    </a:moveTo>
                    <a:lnTo>
                      <a:pt x="64" y="0"/>
                    </a:lnTo>
                    <a:lnTo>
                      <a:pt x="72" y="0"/>
                    </a:lnTo>
                    <a:lnTo>
                      <a:pt x="79" y="1"/>
                    </a:lnTo>
                    <a:lnTo>
                      <a:pt x="85" y="3"/>
                    </a:lnTo>
                    <a:lnTo>
                      <a:pt x="91" y="5"/>
                    </a:lnTo>
                    <a:lnTo>
                      <a:pt x="96" y="8"/>
                    </a:lnTo>
                    <a:lnTo>
                      <a:pt x="101" y="11"/>
                    </a:lnTo>
                    <a:lnTo>
                      <a:pt x="106" y="15"/>
                    </a:lnTo>
                    <a:lnTo>
                      <a:pt x="110" y="20"/>
                    </a:lnTo>
                    <a:lnTo>
                      <a:pt x="110" y="20"/>
                    </a:lnTo>
                    <a:lnTo>
                      <a:pt x="114" y="27"/>
                    </a:lnTo>
                    <a:lnTo>
                      <a:pt x="118" y="34"/>
                    </a:lnTo>
                    <a:lnTo>
                      <a:pt x="122" y="43"/>
                    </a:lnTo>
                    <a:lnTo>
                      <a:pt x="124" y="52"/>
                    </a:lnTo>
                    <a:lnTo>
                      <a:pt x="126" y="63"/>
                    </a:lnTo>
                    <a:lnTo>
                      <a:pt x="128" y="74"/>
                    </a:lnTo>
                    <a:lnTo>
                      <a:pt x="129" y="88"/>
                    </a:lnTo>
                    <a:lnTo>
                      <a:pt x="129" y="101"/>
                    </a:lnTo>
                    <a:lnTo>
                      <a:pt x="129" y="101"/>
                    </a:lnTo>
                    <a:lnTo>
                      <a:pt x="129" y="115"/>
                    </a:lnTo>
                    <a:lnTo>
                      <a:pt x="128" y="127"/>
                    </a:lnTo>
                    <a:lnTo>
                      <a:pt x="126" y="139"/>
                    </a:lnTo>
                    <a:lnTo>
                      <a:pt x="124" y="149"/>
                    </a:lnTo>
                    <a:lnTo>
                      <a:pt x="122" y="159"/>
                    </a:lnTo>
                    <a:lnTo>
                      <a:pt x="118" y="168"/>
                    </a:lnTo>
                    <a:lnTo>
                      <a:pt x="114" y="176"/>
                    </a:lnTo>
                    <a:lnTo>
                      <a:pt x="110" y="183"/>
                    </a:lnTo>
                    <a:lnTo>
                      <a:pt x="110" y="183"/>
                    </a:lnTo>
                    <a:lnTo>
                      <a:pt x="106" y="188"/>
                    </a:lnTo>
                    <a:lnTo>
                      <a:pt x="101" y="192"/>
                    </a:lnTo>
                    <a:lnTo>
                      <a:pt x="96" y="195"/>
                    </a:lnTo>
                    <a:lnTo>
                      <a:pt x="91" y="198"/>
                    </a:lnTo>
                    <a:lnTo>
                      <a:pt x="85" y="200"/>
                    </a:lnTo>
                    <a:lnTo>
                      <a:pt x="79" y="202"/>
                    </a:lnTo>
                    <a:lnTo>
                      <a:pt x="72" y="203"/>
                    </a:lnTo>
                    <a:lnTo>
                      <a:pt x="64" y="203"/>
                    </a:lnTo>
                    <a:lnTo>
                      <a:pt x="64" y="203"/>
                    </a:lnTo>
                    <a:lnTo>
                      <a:pt x="57" y="203"/>
                    </a:lnTo>
                    <a:lnTo>
                      <a:pt x="50" y="202"/>
                    </a:lnTo>
                    <a:lnTo>
                      <a:pt x="44" y="200"/>
                    </a:lnTo>
                    <a:lnTo>
                      <a:pt x="38" y="197"/>
                    </a:lnTo>
                    <a:lnTo>
                      <a:pt x="32" y="194"/>
                    </a:lnTo>
                    <a:lnTo>
                      <a:pt x="27" y="191"/>
                    </a:lnTo>
                    <a:lnTo>
                      <a:pt x="22" y="186"/>
                    </a:lnTo>
                    <a:lnTo>
                      <a:pt x="18" y="181"/>
                    </a:lnTo>
                    <a:lnTo>
                      <a:pt x="18" y="181"/>
                    </a:lnTo>
                    <a:lnTo>
                      <a:pt x="14" y="175"/>
                    </a:lnTo>
                    <a:lnTo>
                      <a:pt x="10" y="167"/>
                    </a:lnTo>
                    <a:lnTo>
                      <a:pt x="7" y="158"/>
                    </a:lnTo>
                    <a:lnTo>
                      <a:pt x="5" y="149"/>
                    </a:lnTo>
                    <a:lnTo>
                      <a:pt x="3" y="139"/>
                    </a:lnTo>
                    <a:lnTo>
                      <a:pt x="1" y="127"/>
                    </a:lnTo>
                    <a:lnTo>
                      <a:pt x="0" y="101"/>
                    </a:lnTo>
                    <a:lnTo>
                      <a:pt x="0" y="101"/>
                    </a:lnTo>
                    <a:lnTo>
                      <a:pt x="0" y="88"/>
                    </a:lnTo>
                    <a:lnTo>
                      <a:pt x="1" y="74"/>
                    </a:lnTo>
                    <a:lnTo>
                      <a:pt x="3" y="63"/>
                    </a:lnTo>
                    <a:lnTo>
                      <a:pt x="5" y="52"/>
                    </a:lnTo>
                    <a:lnTo>
                      <a:pt x="8" y="43"/>
                    </a:lnTo>
                    <a:lnTo>
                      <a:pt x="11" y="34"/>
                    </a:lnTo>
                    <a:lnTo>
                      <a:pt x="15" y="27"/>
                    </a:lnTo>
                    <a:lnTo>
                      <a:pt x="19" y="20"/>
                    </a:lnTo>
                    <a:lnTo>
                      <a:pt x="19" y="20"/>
                    </a:lnTo>
                    <a:lnTo>
                      <a:pt x="24" y="15"/>
                    </a:lnTo>
                    <a:lnTo>
                      <a:pt x="28" y="11"/>
                    </a:lnTo>
                    <a:lnTo>
                      <a:pt x="33" y="8"/>
                    </a:lnTo>
                    <a:lnTo>
                      <a:pt x="39" y="5"/>
                    </a:lnTo>
                    <a:lnTo>
                      <a:pt x="44" y="3"/>
                    </a:lnTo>
                    <a:lnTo>
                      <a:pt x="51" y="1"/>
                    </a:lnTo>
                    <a:lnTo>
                      <a:pt x="57" y="0"/>
                    </a:lnTo>
                    <a:lnTo>
                      <a:pt x="64" y="0"/>
                    </a:lnTo>
                    <a:lnTo>
                      <a:pt x="64" y="0"/>
                    </a:lnTo>
                    <a:close/>
                    <a:moveTo>
                      <a:pt x="64" y="31"/>
                    </a:moveTo>
                    <a:lnTo>
                      <a:pt x="64" y="31"/>
                    </a:lnTo>
                    <a:lnTo>
                      <a:pt x="58" y="32"/>
                    </a:lnTo>
                    <a:lnTo>
                      <a:pt x="52" y="35"/>
                    </a:lnTo>
                    <a:lnTo>
                      <a:pt x="52" y="35"/>
                    </a:lnTo>
                    <a:lnTo>
                      <a:pt x="49" y="38"/>
                    </a:lnTo>
                    <a:lnTo>
                      <a:pt x="47" y="42"/>
                    </a:lnTo>
                    <a:lnTo>
                      <a:pt x="44" y="51"/>
                    </a:lnTo>
                    <a:lnTo>
                      <a:pt x="44" y="51"/>
                    </a:lnTo>
                    <a:lnTo>
                      <a:pt x="42" y="60"/>
                    </a:lnTo>
                    <a:lnTo>
                      <a:pt x="41" y="71"/>
                    </a:lnTo>
                    <a:lnTo>
                      <a:pt x="40" y="101"/>
                    </a:lnTo>
                    <a:lnTo>
                      <a:pt x="40" y="101"/>
                    </a:lnTo>
                    <a:lnTo>
                      <a:pt x="40" y="131"/>
                    </a:lnTo>
                    <a:lnTo>
                      <a:pt x="42" y="141"/>
                    </a:lnTo>
                    <a:lnTo>
                      <a:pt x="43" y="149"/>
                    </a:lnTo>
                    <a:lnTo>
                      <a:pt x="43" y="149"/>
                    </a:lnTo>
                    <a:lnTo>
                      <a:pt x="47" y="160"/>
                    </a:lnTo>
                    <a:lnTo>
                      <a:pt x="49" y="164"/>
                    </a:lnTo>
                    <a:lnTo>
                      <a:pt x="52" y="166"/>
                    </a:lnTo>
                    <a:lnTo>
                      <a:pt x="52" y="166"/>
                    </a:lnTo>
                    <a:lnTo>
                      <a:pt x="58" y="170"/>
                    </a:lnTo>
                    <a:lnTo>
                      <a:pt x="64" y="171"/>
                    </a:lnTo>
                    <a:lnTo>
                      <a:pt x="64" y="171"/>
                    </a:lnTo>
                    <a:lnTo>
                      <a:pt x="72" y="170"/>
                    </a:lnTo>
                    <a:lnTo>
                      <a:pt x="77" y="166"/>
                    </a:lnTo>
                    <a:lnTo>
                      <a:pt x="77" y="166"/>
                    </a:lnTo>
                    <a:lnTo>
                      <a:pt x="80" y="164"/>
                    </a:lnTo>
                    <a:lnTo>
                      <a:pt x="82" y="160"/>
                    </a:lnTo>
                    <a:lnTo>
                      <a:pt x="86" y="151"/>
                    </a:lnTo>
                    <a:lnTo>
                      <a:pt x="86" y="151"/>
                    </a:lnTo>
                    <a:lnTo>
                      <a:pt x="87" y="142"/>
                    </a:lnTo>
                    <a:lnTo>
                      <a:pt x="89" y="131"/>
                    </a:lnTo>
                    <a:lnTo>
                      <a:pt x="90" y="101"/>
                    </a:lnTo>
                    <a:lnTo>
                      <a:pt x="90" y="101"/>
                    </a:lnTo>
                    <a:lnTo>
                      <a:pt x="89" y="71"/>
                    </a:lnTo>
                    <a:lnTo>
                      <a:pt x="88" y="61"/>
                    </a:lnTo>
                    <a:lnTo>
                      <a:pt x="86" y="53"/>
                    </a:lnTo>
                    <a:lnTo>
                      <a:pt x="86" y="53"/>
                    </a:lnTo>
                    <a:lnTo>
                      <a:pt x="82" y="42"/>
                    </a:lnTo>
                    <a:lnTo>
                      <a:pt x="80" y="38"/>
                    </a:lnTo>
                    <a:lnTo>
                      <a:pt x="77" y="35"/>
                    </a:lnTo>
                    <a:lnTo>
                      <a:pt x="77" y="35"/>
                    </a:lnTo>
                    <a:lnTo>
                      <a:pt x="72" y="32"/>
                    </a:lnTo>
                    <a:lnTo>
                      <a:pt x="64" y="31"/>
                    </a:lnTo>
                    <a:lnTo>
                      <a:pt x="64" y="31"/>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5" name="Freeform 610">
                <a:extLst>
                  <a:ext uri="{C183D7F6-B498-43B3-948B-1728B52AA6E4}">
                    <adec:decorative xmlns:adec="http://schemas.microsoft.com/office/drawing/2017/decorative" val="1"/>
                  </a:ext>
                </a:extLst>
              </p:cNvPr>
              <p:cNvSpPr>
                <a:spLocks noEditPoints="1"/>
              </p:cNvSpPr>
              <p:nvPr/>
            </p:nvSpPr>
            <p:spPr bwMode="auto">
              <a:xfrm>
                <a:off x="2590800" y="4706938"/>
                <a:ext cx="468313" cy="355600"/>
              </a:xfrm>
              <a:custGeom>
                <a:avLst/>
                <a:gdLst/>
                <a:ahLst/>
                <a:cxnLst>
                  <a:cxn ang="0">
                    <a:pos x="112" y="66"/>
                  </a:cxn>
                  <a:cxn ang="0">
                    <a:pos x="112" y="0"/>
                  </a:cxn>
                  <a:cxn ang="0">
                    <a:pos x="0" y="0"/>
                  </a:cxn>
                  <a:cxn ang="0">
                    <a:pos x="0" y="117"/>
                  </a:cxn>
                  <a:cxn ang="0">
                    <a:pos x="0" y="331"/>
                  </a:cxn>
                  <a:cxn ang="0">
                    <a:pos x="0" y="447"/>
                  </a:cxn>
                  <a:cxn ang="0">
                    <a:pos x="116" y="447"/>
                  </a:cxn>
                  <a:cxn ang="0">
                    <a:pos x="474" y="447"/>
                  </a:cxn>
                  <a:cxn ang="0">
                    <a:pos x="589" y="447"/>
                  </a:cxn>
                  <a:cxn ang="0">
                    <a:pos x="589" y="331"/>
                  </a:cxn>
                  <a:cxn ang="0">
                    <a:pos x="589" y="117"/>
                  </a:cxn>
                  <a:cxn ang="0">
                    <a:pos x="589" y="0"/>
                  </a:cxn>
                  <a:cxn ang="0">
                    <a:pos x="477" y="0"/>
                  </a:cxn>
                  <a:cxn ang="0">
                    <a:pos x="477" y="66"/>
                  </a:cxn>
                  <a:cxn ang="0">
                    <a:pos x="382" y="66"/>
                  </a:cxn>
                  <a:cxn ang="0">
                    <a:pos x="382" y="0"/>
                  </a:cxn>
                  <a:cxn ang="0">
                    <a:pos x="208" y="0"/>
                  </a:cxn>
                  <a:cxn ang="0">
                    <a:pos x="208" y="66"/>
                  </a:cxn>
                  <a:cxn ang="0">
                    <a:pos x="112" y="66"/>
                  </a:cxn>
                  <a:cxn ang="0">
                    <a:pos x="555" y="306"/>
                  </a:cxn>
                  <a:cxn ang="0">
                    <a:pos x="555" y="409"/>
                  </a:cxn>
                  <a:cxn ang="0">
                    <a:pos x="452" y="409"/>
                  </a:cxn>
                  <a:cxn ang="0">
                    <a:pos x="137" y="409"/>
                  </a:cxn>
                  <a:cxn ang="0">
                    <a:pos x="34" y="409"/>
                  </a:cxn>
                  <a:cxn ang="0">
                    <a:pos x="34" y="306"/>
                  </a:cxn>
                  <a:cxn ang="0">
                    <a:pos x="34" y="166"/>
                  </a:cxn>
                  <a:cxn ang="0">
                    <a:pos x="555" y="166"/>
                  </a:cxn>
                  <a:cxn ang="0">
                    <a:pos x="555" y="306"/>
                  </a:cxn>
                </a:cxnLst>
                <a:rect l="0" t="0" r="r" b="b"/>
                <a:pathLst>
                  <a:path w="589" h="447">
                    <a:moveTo>
                      <a:pt x="112" y="66"/>
                    </a:moveTo>
                    <a:lnTo>
                      <a:pt x="112" y="0"/>
                    </a:lnTo>
                    <a:lnTo>
                      <a:pt x="0" y="0"/>
                    </a:lnTo>
                    <a:lnTo>
                      <a:pt x="0" y="117"/>
                    </a:lnTo>
                    <a:lnTo>
                      <a:pt x="0" y="331"/>
                    </a:lnTo>
                    <a:lnTo>
                      <a:pt x="0" y="447"/>
                    </a:lnTo>
                    <a:lnTo>
                      <a:pt x="116" y="447"/>
                    </a:lnTo>
                    <a:lnTo>
                      <a:pt x="474" y="447"/>
                    </a:lnTo>
                    <a:lnTo>
                      <a:pt x="589" y="447"/>
                    </a:lnTo>
                    <a:lnTo>
                      <a:pt x="589" y="331"/>
                    </a:lnTo>
                    <a:lnTo>
                      <a:pt x="589" y="117"/>
                    </a:lnTo>
                    <a:lnTo>
                      <a:pt x="589" y="0"/>
                    </a:lnTo>
                    <a:lnTo>
                      <a:pt x="477" y="0"/>
                    </a:lnTo>
                    <a:lnTo>
                      <a:pt x="477" y="66"/>
                    </a:lnTo>
                    <a:lnTo>
                      <a:pt x="382" y="66"/>
                    </a:lnTo>
                    <a:lnTo>
                      <a:pt x="382" y="0"/>
                    </a:lnTo>
                    <a:lnTo>
                      <a:pt x="208" y="0"/>
                    </a:lnTo>
                    <a:lnTo>
                      <a:pt x="208" y="66"/>
                    </a:lnTo>
                    <a:lnTo>
                      <a:pt x="112" y="66"/>
                    </a:lnTo>
                    <a:close/>
                    <a:moveTo>
                      <a:pt x="555" y="306"/>
                    </a:moveTo>
                    <a:lnTo>
                      <a:pt x="555" y="409"/>
                    </a:lnTo>
                    <a:lnTo>
                      <a:pt x="452" y="409"/>
                    </a:lnTo>
                    <a:lnTo>
                      <a:pt x="137" y="409"/>
                    </a:lnTo>
                    <a:lnTo>
                      <a:pt x="34" y="409"/>
                    </a:lnTo>
                    <a:lnTo>
                      <a:pt x="34" y="306"/>
                    </a:lnTo>
                    <a:lnTo>
                      <a:pt x="34" y="166"/>
                    </a:lnTo>
                    <a:lnTo>
                      <a:pt x="555" y="166"/>
                    </a:lnTo>
                    <a:lnTo>
                      <a:pt x="555" y="30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6" name="Freeform 611">
                <a:extLst>
                  <a:ext uri="{C183D7F6-B498-43B3-948B-1728B52AA6E4}">
                    <adec:decorative xmlns:adec="http://schemas.microsoft.com/office/drawing/2017/decorative" val="1"/>
                  </a:ext>
                </a:extLst>
              </p:cNvPr>
              <p:cNvSpPr>
                <a:spLocks noEditPoints="1"/>
              </p:cNvSpPr>
              <p:nvPr/>
            </p:nvSpPr>
            <p:spPr bwMode="auto">
              <a:xfrm>
                <a:off x="2690813" y="4660900"/>
                <a:ext cx="268288" cy="90488"/>
              </a:xfrm>
              <a:custGeom>
                <a:avLst/>
                <a:gdLst/>
                <a:ahLst/>
                <a:cxnLst>
                  <a:cxn ang="0">
                    <a:pos x="338" y="114"/>
                  </a:cxn>
                  <a:cxn ang="0">
                    <a:pos x="338" y="0"/>
                  </a:cxn>
                  <a:cxn ang="0">
                    <a:pos x="303" y="0"/>
                  </a:cxn>
                  <a:cxn ang="0">
                    <a:pos x="269" y="0"/>
                  </a:cxn>
                  <a:cxn ang="0">
                    <a:pos x="269" y="114"/>
                  </a:cxn>
                  <a:cxn ang="0">
                    <a:pos x="338" y="114"/>
                  </a:cxn>
                  <a:cxn ang="0">
                    <a:pos x="0" y="0"/>
                  </a:cxn>
                  <a:cxn ang="0">
                    <a:pos x="0" y="114"/>
                  </a:cxn>
                  <a:cxn ang="0">
                    <a:pos x="69" y="114"/>
                  </a:cxn>
                  <a:cxn ang="0">
                    <a:pos x="69" y="0"/>
                  </a:cxn>
                  <a:cxn ang="0">
                    <a:pos x="0" y="0"/>
                  </a:cxn>
                </a:cxnLst>
                <a:rect l="0" t="0" r="r" b="b"/>
                <a:pathLst>
                  <a:path w="338" h="114">
                    <a:moveTo>
                      <a:pt x="338" y="114"/>
                    </a:moveTo>
                    <a:lnTo>
                      <a:pt x="338" y="0"/>
                    </a:lnTo>
                    <a:lnTo>
                      <a:pt x="303" y="0"/>
                    </a:lnTo>
                    <a:lnTo>
                      <a:pt x="269" y="0"/>
                    </a:lnTo>
                    <a:lnTo>
                      <a:pt x="269" y="114"/>
                    </a:lnTo>
                    <a:lnTo>
                      <a:pt x="338" y="114"/>
                    </a:lnTo>
                    <a:close/>
                    <a:moveTo>
                      <a:pt x="0" y="0"/>
                    </a:moveTo>
                    <a:lnTo>
                      <a:pt x="0" y="114"/>
                    </a:lnTo>
                    <a:lnTo>
                      <a:pt x="69" y="114"/>
                    </a:lnTo>
                    <a:lnTo>
                      <a:pt x="69"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nvGrpSpPr>
          <p:cNvPr id="3" name="Group 2" descr="Gears icon."/>
          <p:cNvGrpSpPr/>
          <p:nvPr/>
        </p:nvGrpSpPr>
        <p:grpSpPr>
          <a:xfrm>
            <a:off x="5597904" y="3581401"/>
            <a:ext cx="802897" cy="2194427"/>
            <a:chOff x="5571205" y="3604200"/>
            <a:chExt cx="802897" cy="2194427"/>
          </a:xfrm>
        </p:grpSpPr>
        <p:sp>
          <p:nvSpPr>
            <p:cNvPr id="199" name="Freeform 198">
              <a:extLst>
                <a:ext uri="{C183D7F6-B498-43B3-948B-1728B52AA6E4}">
                  <adec:decorative xmlns:adec="http://schemas.microsoft.com/office/drawing/2017/decorative" val="1"/>
                </a:ext>
              </a:extLst>
            </p:cNvPr>
            <p:cNvSpPr>
              <a:spLocks/>
            </p:cNvSpPr>
            <p:nvPr/>
          </p:nvSpPr>
          <p:spPr bwMode="auto">
            <a:xfrm rot="10231410" flipH="1">
              <a:off x="5571205" y="3661095"/>
              <a:ext cx="455371" cy="2137532"/>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1C8B98"/>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9">
              <a:extLst>
                <a:ext uri="{C183D7F6-B498-43B3-948B-1728B52AA6E4}">
                  <adec:decorative xmlns:adec="http://schemas.microsoft.com/office/drawing/2017/decorative" val="1"/>
                </a:ext>
              </a:extLst>
            </p:cNvPr>
            <p:cNvSpPr>
              <a:spLocks/>
            </p:cNvSpPr>
            <p:nvPr/>
          </p:nvSpPr>
          <p:spPr bwMode="auto">
            <a:xfrm rot="10231410" flipH="1">
              <a:off x="5918731" y="3604200"/>
              <a:ext cx="455371" cy="2152487"/>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187682"/>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71">
              <a:extLst>
                <a:ext uri="{C183D7F6-B498-43B3-948B-1728B52AA6E4}">
                  <adec:decorative xmlns:adec="http://schemas.microsoft.com/office/drawing/2017/decorative" val="1"/>
                </a:ext>
              </a:extLst>
            </p:cNvPr>
            <p:cNvSpPr>
              <a:spLocks noEditPoints="1"/>
            </p:cNvSpPr>
            <p:nvPr/>
          </p:nvSpPr>
          <p:spPr bwMode="auto">
            <a:xfrm>
              <a:off x="5688012" y="4322667"/>
              <a:ext cx="587722" cy="577038"/>
            </a:xfrm>
            <a:custGeom>
              <a:avLst/>
              <a:gdLst/>
              <a:ahLst/>
              <a:cxnLst>
                <a:cxn ang="0">
                  <a:pos x="2762" y="601"/>
                </a:cxn>
                <a:cxn ang="0">
                  <a:pos x="2283" y="0"/>
                </a:cxn>
                <a:cxn ang="0">
                  <a:pos x="1262" y="325"/>
                </a:cxn>
                <a:cxn ang="0">
                  <a:pos x="1219" y="1087"/>
                </a:cxn>
                <a:cxn ang="0">
                  <a:pos x="1440" y="1801"/>
                </a:cxn>
                <a:cxn ang="0">
                  <a:pos x="1919" y="2402"/>
                </a:cxn>
                <a:cxn ang="0">
                  <a:pos x="2940" y="2077"/>
                </a:cxn>
                <a:cxn ang="0">
                  <a:pos x="2983" y="1315"/>
                </a:cxn>
                <a:cxn ang="0">
                  <a:pos x="2058" y="1619"/>
                </a:cxn>
                <a:cxn ang="0">
                  <a:pos x="1957" y="1595"/>
                </a:cxn>
                <a:cxn ang="0">
                  <a:pos x="1866" y="1549"/>
                </a:cxn>
                <a:cxn ang="0">
                  <a:pos x="1790" y="1483"/>
                </a:cxn>
                <a:cxn ang="0">
                  <a:pos x="1732" y="1401"/>
                </a:cxn>
                <a:cxn ang="0">
                  <a:pos x="1694" y="1306"/>
                </a:cxn>
                <a:cxn ang="0">
                  <a:pos x="1681" y="1201"/>
                </a:cxn>
                <a:cxn ang="0">
                  <a:pos x="1690" y="1117"/>
                </a:cxn>
                <a:cxn ang="0">
                  <a:pos x="1723" y="1019"/>
                </a:cxn>
                <a:cxn ang="0">
                  <a:pos x="1777" y="935"/>
                </a:cxn>
                <a:cxn ang="0">
                  <a:pos x="1850" y="865"/>
                </a:cxn>
                <a:cxn ang="0">
                  <a:pos x="1937" y="814"/>
                </a:cxn>
                <a:cxn ang="0">
                  <a:pos x="2037" y="786"/>
                </a:cxn>
                <a:cxn ang="0">
                  <a:pos x="2122" y="782"/>
                </a:cxn>
                <a:cxn ang="0">
                  <a:pos x="2225" y="801"/>
                </a:cxn>
                <a:cxn ang="0">
                  <a:pos x="2318" y="842"/>
                </a:cxn>
                <a:cxn ang="0">
                  <a:pos x="2397" y="905"/>
                </a:cxn>
                <a:cxn ang="0">
                  <a:pos x="2460" y="984"/>
                </a:cxn>
                <a:cxn ang="0">
                  <a:pos x="2501" y="1077"/>
                </a:cxn>
                <a:cxn ang="0">
                  <a:pos x="2520" y="1179"/>
                </a:cxn>
                <a:cxn ang="0">
                  <a:pos x="2516" y="1265"/>
                </a:cxn>
                <a:cxn ang="0">
                  <a:pos x="2488" y="1365"/>
                </a:cxn>
                <a:cxn ang="0">
                  <a:pos x="2437" y="1452"/>
                </a:cxn>
                <a:cxn ang="0">
                  <a:pos x="2367" y="1525"/>
                </a:cxn>
                <a:cxn ang="0">
                  <a:pos x="2283" y="1579"/>
                </a:cxn>
                <a:cxn ang="0">
                  <a:pos x="2185" y="1612"/>
                </a:cxn>
                <a:cxn ang="0">
                  <a:pos x="2101" y="1621"/>
                </a:cxn>
                <a:cxn ang="0">
                  <a:pos x="1250" y="1981"/>
                </a:cxn>
                <a:cxn ang="0">
                  <a:pos x="630" y="1776"/>
                </a:cxn>
                <a:cxn ang="0">
                  <a:pos x="337" y="2137"/>
                </a:cxn>
                <a:cxn ang="0">
                  <a:pos x="189" y="2567"/>
                </a:cxn>
                <a:cxn ang="0">
                  <a:pos x="210" y="3034"/>
                </a:cxn>
                <a:cxn ang="0">
                  <a:pos x="830" y="3240"/>
                </a:cxn>
                <a:cxn ang="0">
                  <a:pos x="1123" y="2880"/>
                </a:cxn>
                <a:cxn ang="0">
                  <a:pos x="1270" y="2450"/>
                </a:cxn>
                <a:cxn ang="0">
                  <a:pos x="684" y="2676"/>
                </a:cxn>
                <a:cxn ang="0">
                  <a:pos x="609" y="2640"/>
                </a:cxn>
                <a:cxn ang="0">
                  <a:pos x="561" y="2575"/>
                </a:cxn>
                <a:cxn ang="0">
                  <a:pos x="548" y="2508"/>
                </a:cxn>
                <a:cxn ang="0">
                  <a:pos x="568" y="2427"/>
                </a:cxn>
                <a:cxn ang="0">
                  <a:pos x="623" y="2366"/>
                </a:cxn>
                <a:cxn ang="0">
                  <a:pos x="701" y="2338"/>
                </a:cxn>
                <a:cxn ang="0">
                  <a:pos x="769" y="2345"/>
                </a:cxn>
                <a:cxn ang="0">
                  <a:pos x="839" y="2388"/>
                </a:cxn>
                <a:cxn ang="0">
                  <a:pos x="882" y="2458"/>
                </a:cxn>
                <a:cxn ang="0">
                  <a:pos x="888" y="2526"/>
                </a:cxn>
                <a:cxn ang="0">
                  <a:pos x="861" y="2604"/>
                </a:cxn>
                <a:cxn ang="0">
                  <a:pos x="800" y="2658"/>
                </a:cxn>
                <a:cxn ang="0">
                  <a:pos x="718" y="2679"/>
                </a:cxn>
              </a:cxnLst>
              <a:rect l="0" t="0" r="r" b="b"/>
              <a:pathLst>
                <a:path w="3300" h="3240">
                  <a:moveTo>
                    <a:pt x="2988" y="1104"/>
                  </a:moveTo>
                  <a:lnTo>
                    <a:pt x="3300" y="1002"/>
                  </a:lnTo>
                  <a:lnTo>
                    <a:pt x="3193" y="674"/>
                  </a:lnTo>
                  <a:lnTo>
                    <a:pt x="2881" y="775"/>
                  </a:lnTo>
                  <a:lnTo>
                    <a:pt x="2762" y="601"/>
                  </a:lnTo>
                  <a:lnTo>
                    <a:pt x="2954" y="336"/>
                  </a:lnTo>
                  <a:lnTo>
                    <a:pt x="2674" y="133"/>
                  </a:lnTo>
                  <a:lnTo>
                    <a:pt x="2482" y="398"/>
                  </a:lnTo>
                  <a:lnTo>
                    <a:pt x="2283" y="327"/>
                  </a:lnTo>
                  <a:lnTo>
                    <a:pt x="2283" y="0"/>
                  </a:lnTo>
                  <a:lnTo>
                    <a:pt x="1937" y="0"/>
                  </a:lnTo>
                  <a:lnTo>
                    <a:pt x="1937" y="327"/>
                  </a:lnTo>
                  <a:lnTo>
                    <a:pt x="1734" y="387"/>
                  </a:lnTo>
                  <a:lnTo>
                    <a:pt x="1542" y="121"/>
                  </a:lnTo>
                  <a:lnTo>
                    <a:pt x="1262" y="325"/>
                  </a:lnTo>
                  <a:lnTo>
                    <a:pt x="1454" y="591"/>
                  </a:lnTo>
                  <a:lnTo>
                    <a:pt x="1326" y="758"/>
                  </a:lnTo>
                  <a:lnTo>
                    <a:pt x="1014" y="657"/>
                  </a:lnTo>
                  <a:lnTo>
                    <a:pt x="907" y="985"/>
                  </a:lnTo>
                  <a:lnTo>
                    <a:pt x="1219" y="1087"/>
                  </a:lnTo>
                  <a:lnTo>
                    <a:pt x="1214" y="1298"/>
                  </a:lnTo>
                  <a:lnTo>
                    <a:pt x="902" y="1399"/>
                  </a:lnTo>
                  <a:lnTo>
                    <a:pt x="1009" y="1728"/>
                  </a:lnTo>
                  <a:lnTo>
                    <a:pt x="1321" y="1627"/>
                  </a:lnTo>
                  <a:lnTo>
                    <a:pt x="1440" y="1801"/>
                  </a:lnTo>
                  <a:lnTo>
                    <a:pt x="1248" y="2066"/>
                  </a:lnTo>
                  <a:lnTo>
                    <a:pt x="1526" y="2269"/>
                  </a:lnTo>
                  <a:lnTo>
                    <a:pt x="1720" y="2004"/>
                  </a:lnTo>
                  <a:lnTo>
                    <a:pt x="1919" y="2075"/>
                  </a:lnTo>
                  <a:lnTo>
                    <a:pt x="1919" y="2402"/>
                  </a:lnTo>
                  <a:lnTo>
                    <a:pt x="2265" y="2403"/>
                  </a:lnTo>
                  <a:lnTo>
                    <a:pt x="2265" y="2075"/>
                  </a:lnTo>
                  <a:lnTo>
                    <a:pt x="2467" y="2015"/>
                  </a:lnTo>
                  <a:lnTo>
                    <a:pt x="2660" y="2281"/>
                  </a:lnTo>
                  <a:lnTo>
                    <a:pt x="2940" y="2077"/>
                  </a:lnTo>
                  <a:lnTo>
                    <a:pt x="2747" y="1811"/>
                  </a:lnTo>
                  <a:lnTo>
                    <a:pt x="2876" y="1645"/>
                  </a:lnTo>
                  <a:lnTo>
                    <a:pt x="3188" y="1746"/>
                  </a:lnTo>
                  <a:lnTo>
                    <a:pt x="3295" y="1416"/>
                  </a:lnTo>
                  <a:lnTo>
                    <a:pt x="2983" y="1315"/>
                  </a:lnTo>
                  <a:lnTo>
                    <a:pt x="2988" y="1104"/>
                  </a:lnTo>
                  <a:close/>
                  <a:moveTo>
                    <a:pt x="2101" y="1621"/>
                  </a:moveTo>
                  <a:lnTo>
                    <a:pt x="2101" y="1621"/>
                  </a:lnTo>
                  <a:lnTo>
                    <a:pt x="2079" y="1620"/>
                  </a:lnTo>
                  <a:lnTo>
                    <a:pt x="2058" y="1619"/>
                  </a:lnTo>
                  <a:lnTo>
                    <a:pt x="2037" y="1616"/>
                  </a:lnTo>
                  <a:lnTo>
                    <a:pt x="2016" y="1612"/>
                  </a:lnTo>
                  <a:lnTo>
                    <a:pt x="1996" y="1608"/>
                  </a:lnTo>
                  <a:lnTo>
                    <a:pt x="1976" y="1601"/>
                  </a:lnTo>
                  <a:lnTo>
                    <a:pt x="1957" y="1595"/>
                  </a:lnTo>
                  <a:lnTo>
                    <a:pt x="1937" y="1588"/>
                  </a:lnTo>
                  <a:lnTo>
                    <a:pt x="1919" y="1579"/>
                  </a:lnTo>
                  <a:lnTo>
                    <a:pt x="1901" y="1570"/>
                  </a:lnTo>
                  <a:lnTo>
                    <a:pt x="1884" y="1560"/>
                  </a:lnTo>
                  <a:lnTo>
                    <a:pt x="1866" y="1549"/>
                  </a:lnTo>
                  <a:lnTo>
                    <a:pt x="1850" y="1538"/>
                  </a:lnTo>
                  <a:lnTo>
                    <a:pt x="1834" y="1525"/>
                  </a:lnTo>
                  <a:lnTo>
                    <a:pt x="1819" y="1512"/>
                  </a:lnTo>
                  <a:lnTo>
                    <a:pt x="1804" y="1498"/>
                  </a:lnTo>
                  <a:lnTo>
                    <a:pt x="1790" y="1483"/>
                  </a:lnTo>
                  <a:lnTo>
                    <a:pt x="1777" y="1468"/>
                  </a:lnTo>
                  <a:lnTo>
                    <a:pt x="1764" y="1452"/>
                  </a:lnTo>
                  <a:lnTo>
                    <a:pt x="1753" y="1436"/>
                  </a:lnTo>
                  <a:lnTo>
                    <a:pt x="1742" y="1418"/>
                  </a:lnTo>
                  <a:lnTo>
                    <a:pt x="1732" y="1401"/>
                  </a:lnTo>
                  <a:lnTo>
                    <a:pt x="1723" y="1383"/>
                  </a:lnTo>
                  <a:lnTo>
                    <a:pt x="1714" y="1365"/>
                  </a:lnTo>
                  <a:lnTo>
                    <a:pt x="1707" y="1345"/>
                  </a:lnTo>
                  <a:lnTo>
                    <a:pt x="1700" y="1326"/>
                  </a:lnTo>
                  <a:lnTo>
                    <a:pt x="1694" y="1306"/>
                  </a:lnTo>
                  <a:lnTo>
                    <a:pt x="1690" y="1286"/>
                  </a:lnTo>
                  <a:lnTo>
                    <a:pt x="1686" y="1265"/>
                  </a:lnTo>
                  <a:lnTo>
                    <a:pt x="1683" y="1244"/>
                  </a:lnTo>
                  <a:lnTo>
                    <a:pt x="1682" y="1223"/>
                  </a:lnTo>
                  <a:lnTo>
                    <a:pt x="1681" y="1201"/>
                  </a:lnTo>
                  <a:lnTo>
                    <a:pt x="1681" y="1201"/>
                  </a:lnTo>
                  <a:lnTo>
                    <a:pt x="1682" y="1179"/>
                  </a:lnTo>
                  <a:lnTo>
                    <a:pt x="1683" y="1158"/>
                  </a:lnTo>
                  <a:lnTo>
                    <a:pt x="1686" y="1137"/>
                  </a:lnTo>
                  <a:lnTo>
                    <a:pt x="1690" y="1117"/>
                  </a:lnTo>
                  <a:lnTo>
                    <a:pt x="1694" y="1096"/>
                  </a:lnTo>
                  <a:lnTo>
                    <a:pt x="1700" y="1077"/>
                  </a:lnTo>
                  <a:lnTo>
                    <a:pt x="1707" y="1057"/>
                  </a:lnTo>
                  <a:lnTo>
                    <a:pt x="1714" y="1037"/>
                  </a:lnTo>
                  <a:lnTo>
                    <a:pt x="1723" y="1019"/>
                  </a:lnTo>
                  <a:lnTo>
                    <a:pt x="1732" y="1001"/>
                  </a:lnTo>
                  <a:lnTo>
                    <a:pt x="1742" y="984"/>
                  </a:lnTo>
                  <a:lnTo>
                    <a:pt x="1753" y="966"/>
                  </a:lnTo>
                  <a:lnTo>
                    <a:pt x="1764" y="950"/>
                  </a:lnTo>
                  <a:lnTo>
                    <a:pt x="1777" y="935"/>
                  </a:lnTo>
                  <a:lnTo>
                    <a:pt x="1790" y="919"/>
                  </a:lnTo>
                  <a:lnTo>
                    <a:pt x="1804" y="905"/>
                  </a:lnTo>
                  <a:lnTo>
                    <a:pt x="1819" y="890"/>
                  </a:lnTo>
                  <a:lnTo>
                    <a:pt x="1834" y="877"/>
                  </a:lnTo>
                  <a:lnTo>
                    <a:pt x="1850" y="865"/>
                  </a:lnTo>
                  <a:lnTo>
                    <a:pt x="1866" y="853"/>
                  </a:lnTo>
                  <a:lnTo>
                    <a:pt x="1884" y="842"/>
                  </a:lnTo>
                  <a:lnTo>
                    <a:pt x="1901" y="833"/>
                  </a:lnTo>
                  <a:lnTo>
                    <a:pt x="1919" y="823"/>
                  </a:lnTo>
                  <a:lnTo>
                    <a:pt x="1937" y="814"/>
                  </a:lnTo>
                  <a:lnTo>
                    <a:pt x="1957" y="807"/>
                  </a:lnTo>
                  <a:lnTo>
                    <a:pt x="1976" y="801"/>
                  </a:lnTo>
                  <a:lnTo>
                    <a:pt x="1996" y="795"/>
                  </a:lnTo>
                  <a:lnTo>
                    <a:pt x="2016" y="790"/>
                  </a:lnTo>
                  <a:lnTo>
                    <a:pt x="2037" y="786"/>
                  </a:lnTo>
                  <a:lnTo>
                    <a:pt x="2058" y="783"/>
                  </a:lnTo>
                  <a:lnTo>
                    <a:pt x="2079" y="782"/>
                  </a:lnTo>
                  <a:lnTo>
                    <a:pt x="2101" y="781"/>
                  </a:lnTo>
                  <a:lnTo>
                    <a:pt x="2101" y="781"/>
                  </a:lnTo>
                  <a:lnTo>
                    <a:pt x="2122" y="782"/>
                  </a:lnTo>
                  <a:lnTo>
                    <a:pt x="2144" y="783"/>
                  </a:lnTo>
                  <a:lnTo>
                    <a:pt x="2165" y="786"/>
                  </a:lnTo>
                  <a:lnTo>
                    <a:pt x="2185" y="790"/>
                  </a:lnTo>
                  <a:lnTo>
                    <a:pt x="2206" y="795"/>
                  </a:lnTo>
                  <a:lnTo>
                    <a:pt x="2225" y="801"/>
                  </a:lnTo>
                  <a:lnTo>
                    <a:pt x="2245" y="807"/>
                  </a:lnTo>
                  <a:lnTo>
                    <a:pt x="2265" y="814"/>
                  </a:lnTo>
                  <a:lnTo>
                    <a:pt x="2283" y="823"/>
                  </a:lnTo>
                  <a:lnTo>
                    <a:pt x="2301" y="833"/>
                  </a:lnTo>
                  <a:lnTo>
                    <a:pt x="2318" y="842"/>
                  </a:lnTo>
                  <a:lnTo>
                    <a:pt x="2336" y="853"/>
                  </a:lnTo>
                  <a:lnTo>
                    <a:pt x="2352" y="865"/>
                  </a:lnTo>
                  <a:lnTo>
                    <a:pt x="2367" y="877"/>
                  </a:lnTo>
                  <a:lnTo>
                    <a:pt x="2383" y="890"/>
                  </a:lnTo>
                  <a:lnTo>
                    <a:pt x="2397" y="905"/>
                  </a:lnTo>
                  <a:lnTo>
                    <a:pt x="2412" y="919"/>
                  </a:lnTo>
                  <a:lnTo>
                    <a:pt x="2425" y="935"/>
                  </a:lnTo>
                  <a:lnTo>
                    <a:pt x="2437" y="950"/>
                  </a:lnTo>
                  <a:lnTo>
                    <a:pt x="2449" y="966"/>
                  </a:lnTo>
                  <a:lnTo>
                    <a:pt x="2460" y="984"/>
                  </a:lnTo>
                  <a:lnTo>
                    <a:pt x="2469" y="1001"/>
                  </a:lnTo>
                  <a:lnTo>
                    <a:pt x="2479" y="1019"/>
                  </a:lnTo>
                  <a:lnTo>
                    <a:pt x="2488" y="1037"/>
                  </a:lnTo>
                  <a:lnTo>
                    <a:pt x="2495" y="1057"/>
                  </a:lnTo>
                  <a:lnTo>
                    <a:pt x="2501" y="1077"/>
                  </a:lnTo>
                  <a:lnTo>
                    <a:pt x="2507" y="1096"/>
                  </a:lnTo>
                  <a:lnTo>
                    <a:pt x="2512" y="1117"/>
                  </a:lnTo>
                  <a:lnTo>
                    <a:pt x="2516" y="1137"/>
                  </a:lnTo>
                  <a:lnTo>
                    <a:pt x="2519" y="1158"/>
                  </a:lnTo>
                  <a:lnTo>
                    <a:pt x="2520" y="1179"/>
                  </a:lnTo>
                  <a:lnTo>
                    <a:pt x="2521" y="1201"/>
                  </a:lnTo>
                  <a:lnTo>
                    <a:pt x="2521" y="1201"/>
                  </a:lnTo>
                  <a:lnTo>
                    <a:pt x="2520" y="1223"/>
                  </a:lnTo>
                  <a:lnTo>
                    <a:pt x="2519" y="1244"/>
                  </a:lnTo>
                  <a:lnTo>
                    <a:pt x="2516" y="1265"/>
                  </a:lnTo>
                  <a:lnTo>
                    <a:pt x="2512" y="1286"/>
                  </a:lnTo>
                  <a:lnTo>
                    <a:pt x="2507" y="1306"/>
                  </a:lnTo>
                  <a:lnTo>
                    <a:pt x="2501" y="1326"/>
                  </a:lnTo>
                  <a:lnTo>
                    <a:pt x="2495" y="1345"/>
                  </a:lnTo>
                  <a:lnTo>
                    <a:pt x="2488" y="1365"/>
                  </a:lnTo>
                  <a:lnTo>
                    <a:pt x="2479" y="1383"/>
                  </a:lnTo>
                  <a:lnTo>
                    <a:pt x="2469" y="1401"/>
                  </a:lnTo>
                  <a:lnTo>
                    <a:pt x="2460" y="1418"/>
                  </a:lnTo>
                  <a:lnTo>
                    <a:pt x="2449" y="1436"/>
                  </a:lnTo>
                  <a:lnTo>
                    <a:pt x="2437" y="1452"/>
                  </a:lnTo>
                  <a:lnTo>
                    <a:pt x="2425" y="1468"/>
                  </a:lnTo>
                  <a:lnTo>
                    <a:pt x="2412" y="1483"/>
                  </a:lnTo>
                  <a:lnTo>
                    <a:pt x="2397" y="1498"/>
                  </a:lnTo>
                  <a:lnTo>
                    <a:pt x="2383" y="1512"/>
                  </a:lnTo>
                  <a:lnTo>
                    <a:pt x="2367" y="1525"/>
                  </a:lnTo>
                  <a:lnTo>
                    <a:pt x="2352" y="1538"/>
                  </a:lnTo>
                  <a:lnTo>
                    <a:pt x="2336" y="1549"/>
                  </a:lnTo>
                  <a:lnTo>
                    <a:pt x="2318" y="1560"/>
                  </a:lnTo>
                  <a:lnTo>
                    <a:pt x="2301" y="1570"/>
                  </a:lnTo>
                  <a:lnTo>
                    <a:pt x="2283" y="1579"/>
                  </a:lnTo>
                  <a:lnTo>
                    <a:pt x="2265" y="1588"/>
                  </a:lnTo>
                  <a:lnTo>
                    <a:pt x="2245" y="1595"/>
                  </a:lnTo>
                  <a:lnTo>
                    <a:pt x="2225" y="1601"/>
                  </a:lnTo>
                  <a:lnTo>
                    <a:pt x="2206" y="1608"/>
                  </a:lnTo>
                  <a:lnTo>
                    <a:pt x="2185" y="1612"/>
                  </a:lnTo>
                  <a:lnTo>
                    <a:pt x="2165" y="1616"/>
                  </a:lnTo>
                  <a:lnTo>
                    <a:pt x="2144" y="1619"/>
                  </a:lnTo>
                  <a:lnTo>
                    <a:pt x="2122" y="1620"/>
                  </a:lnTo>
                  <a:lnTo>
                    <a:pt x="2101" y="1621"/>
                  </a:lnTo>
                  <a:lnTo>
                    <a:pt x="2101" y="1621"/>
                  </a:lnTo>
                  <a:close/>
                  <a:moveTo>
                    <a:pt x="1460" y="2388"/>
                  </a:moveTo>
                  <a:lnTo>
                    <a:pt x="1395" y="2187"/>
                  </a:lnTo>
                  <a:lnTo>
                    <a:pt x="1204" y="2249"/>
                  </a:lnTo>
                  <a:lnTo>
                    <a:pt x="1132" y="2143"/>
                  </a:lnTo>
                  <a:lnTo>
                    <a:pt x="1250" y="1981"/>
                  </a:lnTo>
                  <a:lnTo>
                    <a:pt x="1079" y="1858"/>
                  </a:lnTo>
                  <a:lnTo>
                    <a:pt x="961" y="2019"/>
                  </a:lnTo>
                  <a:lnTo>
                    <a:pt x="840" y="1976"/>
                  </a:lnTo>
                  <a:lnTo>
                    <a:pt x="840" y="1776"/>
                  </a:lnTo>
                  <a:lnTo>
                    <a:pt x="630" y="1776"/>
                  </a:lnTo>
                  <a:lnTo>
                    <a:pt x="630" y="1976"/>
                  </a:lnTo>
                  <a:lnTo>
                    <a:pt x="506" y="2012"/>
                  </a:lnTo>
                  <a:lnTo>
                    <a:pt x="389" y="1852"/>
                  </a:lnTo>
                  <a:lnTo>
                    <a:pt x="219" y="1975"/>
                  </a:lnTo>
                  <a:lnTo>
                    <a:pt x="337" y="2137"/>
                  </a:lnTo>
                  <a:lnTo>
                    <a:pt x="258" y="2239"/>
                  </a:lnTo>
                  <a:lnTo>
                    <a:pt x="68" y="2177"/>
                  </a:lnTo>
                  <a:lnTo>
                    <a:pt x="3" y="2376"/>
                  </a:lnTo>
                  <a:lnTo>
                    <a:pt x="192" y="2438"/>
                  </a:lnTo>
                  <a:lnTo>
                    <a:pt x="189" y="2567"/>
                  </a:lnTo>
                  <a:lnTo>
                    <a:pt x="0" y="2629"/>
                  </a:lnTo>
                  <a:lnTo>
                    <a:pt x="65" y="2829"/>
                  </a:lnTo>
                  <a:lnTo>
                    <a:pt x="254" y="2768"/>
                  </a:lnTo>
                  <a:lnTo>
                    <a:pt x="327" y="2874"/>
                  </a:lnTo>
                  <a:lnTo>
                    <a:pt x="210" y="3034"/>
                  </a:lnTo>
                  <a:lnTo>
                    <a:pt x="380" y="3159"/>
                  </a:lnTo>
                  <a:lnTo>
                    <a:pt x="497" y="2997"/>
                  </a:lnTo>
                  <a:lnTo>
                    <a:pt x="619" y="3040"/>
                  </a:lnTo>
                  <a:lnTo>
                    <a:pt x="619" y="3240"/>
                  </a:lnTo>
                  <a:lnTo>
                    <a:pt x="830" y="3240"/>
                  </a:lnTo>
                  <a:lnTo>
                    <a:pt x="830" y="3040"/>
                  </a:lnTo>
                  <a:lnTo>
                    <a:pt x="953" y="3003"/>
                  </a:lnTo>
                  <a:lnTo>
                    <a:pt x="1069" y="3165"/>
                  </a:lnTo>
                  <a:lnTo>
                    <a:pt x="1240" y="3041"/>
                  </a:lnTo>
                  <a:lnTo>
                    <a:pt x="1123" y="2880"/>
                  </a:lnTo>
                  <a:lnTo>
                    <a:pt x="1201" y="2778"/>
                  </a:lnTo>
                  <a:lnTo>
                    <a:pt x="1391" y="2840"/>
                  </a:lnTo>
                  <a:lnTo>
                    <a:pt x="1456" y="2639"/>
                  </a:lnTo>
                  <a:lnTo>
                    <a:pt x="1266" y="2577"/>
                  </a:lnTo>
                  <a:lnTo>
                    <a:pt x="1270" y="2450"/>
                  </a:lnTo>
                  <a:lnTo>
                    <a:pt x="1460" y="2388"/>
                  </a:lnTo>
                  <a:close/>
                  <a:moveTo>
                    <a:pt x="718" y="2679"/>
                  </a:moveTo>
                  <a:lnTo>
                    <a:pt x="718" y="2679"/>
                  </a:lnTo>
                  <a:lnTo>
                    <a:pt x="701" y="2678"/>
                  </a:lnTo>
                  <a:lnTo>
                    <a:pt x="684" y="2676"/>
                  </a:lnTo>
                  <a:lnTo>
                    <a:pt x="668" y="2672"/>
                  </a:lnTo>
                  <a:lnTo>
                    <a:pt x="652" y="2666"/>
                  </a:lnTo>
                  <a:lnTo>
                    <a:pt x="637" y="2658"/>
                  </a:lnTo>
                  <a:lnTo>
                    <a:pt x="623" y="2650"/>
                  </a:lnTo>
                  <a:lnTo>
                    <a:pt x="609" y="2640"/>
                  </a:lnTo>
                  <a:lnTo>
                    <a:pt x="598" y="2630"/>
                  </a:lnTo>
                  <a:lnTo>
                    <a:pt x="587" y="2617"/>
                  </a:lnTo>
                  <a:lnTo>
                    <a:pt x="576" y="2604"/>
                  </a:lnTo>
                  <a:lnTo>
                    <a:pt x="568" y="2590"/>
                  </a:lnTo>
                  <a:lnTo>
                    <a:pt x="561" y="2575"/>
                  </a:lnTo>
                  <a:lnTo>
                    <a:pt x="555" y="2559"/>
                  </a:lnTo>
                  <a:lnTo>
                    <a:pt x="551" y="2543"/>
                  </a:lnTo>
                  <a:lnTo>
                    <a:pt x="549" y="2526"/>
                  </a:lnTo>
                  <a:lnTo>
                    <a:pt x="548" y="2508"/>
                  </a:lnTo>
                  <a:lnTo>
                    <a:pt x="548" y="2508"/>
                  </a:lnTo>
                  <a:lnTo>
                    <a:pt x="549" y="2491"/>
                  </a:lnTo>
                  <a:lnTo>
                    <a:pt x="551" y="2474"/>
                  </a:lnTo>
                  <a:lnTo>
                    <a:pt x="555" y="2458"/>
                  </a:lnTo>
                  <a:lnTo>
                    <a:pt x="561" y="2441"/>
                  </a:lnTo>
                  <a:lnTo>
                    <a:pt x="568" y="2427"/>
                  </a:lnTo>
                  <a:lnTo>
                    <a:pt x="576" y="2413"/>
                  </a:lnTo>
                  <a:lnTo>
                    <a:pt x="587" y="2399"/>
                  </a:lnTo>
                  <a:lnTo>
                    <a:pt x="598" y="2388"/>
                  </a:lnTo>
                  <a:lnTo>
                    <a:pt x="609" y="2376"/>
                  </a:lnTo>
                  <a:lnTo>
                    <a:pt x="623" y="2366"/>
                  </a:lnTo>
                  <a:lnTo>
                    <a:pt x="637" y="2358"/>
                  </a:lnTo>
                  <a:lnTo>
                    <a:pt x="652" y="2351"/>
                  </a:lnTo>
                  <a:lnTo>
                    <a:pt x="668" y="2345"/>
                  </a:lnTo>
                  <a:lnTo>
                    <a:pt x="684" y="2340"/>
                  </a:lnTo>
                  <a:lnTo>
                    <a:pt x="701" y="2338"/>
                  </a:lnTo>
                  <a:lnTo>
                    <a:pt x="718" y="2337"/>
                  </a:lnTo>
                  <a:lnTo>
                    <a:pt x="718" y="2337"/>
                  </a:lnTo>
                  <a:lnTo>
                    <a:pt x="736" y="2338"/>
                  </a:lnTo>
                  <a:lnTo>
                    <a:pt x="752" y="2340"/>
                  </a:lnTo>
                  <a:lnTo>
                    <a:pt x="769" y="2345"/>
                  </a:lnTo>
                  <a:lnTo>
                    <a:pt x="785" y="2351"/>
                  </a:lnTo>
                  <a:lnTo>
                    <a:pt x="800" y="2358"/>
                  </a:lnTo>
                  <a:lnTo>
                    <a:pt x="814" y="2366"/>
                  </a:lnTo>
                  <a:lnTo>
                    <a:pt x="828" y="2376"/>
                  </a:lnTo>
                  <a:lnTo>
                    <a:pt x="839" y="2388"/>
                  </a:lnTo>
                  <a:lnTo>
                    <a:pt x="850" y="2399"/>
                  </a:lnTo>
                  <a:lnTo>
                    <a:pt x="861" y="2413"/>
                  </a:lnTo>
                  <a:lnTo>
                    <a:pt x="869" y="2427"/>
                  </a:lnTo>
                  <a:lnTo>
                    <a:pt x="876" y="2441"/>
                  </a:lnTo>
                  <a:lnTo>
                    <a:pt x="882" y="2458"/>
                  </a:lnTo>
                  <a:lnTo>
                    <a:pt x="886" y="2474"/>
                  </a:lnTo>
                  <a:lnTo>
                    <a:pt x="888" y="2491"/>
                  </a:lnTo>
                  <a:lnTo>
                    <a:pt x="889" y="2508"/>
                  </a:lnTo>
                  <a:lnTo>
                    <a:pt x="889" y="2508"/>
                  </a:lnTo>
                  <a:lnTo>
                    <a:pt x="888" y="2526"/>
                  </a:lnTo>
                  <a:lnTo>
                    <a:pt x="886" y="2543"/>
                  </a:lnTo>
                  <a:lnTo>
                    <a:pt x="882" y="2559"/>
                  </a:lnTo>
                  <a:lnTo>
                    <a:pt x="876" y="2575"/>
                  </a:lnTo>
                  <a:lnTo>
                    <a:pt x="869" y="2590"/>
                  </a:lnTo>
                  <a:lnTo>
                    <a:pt x="861" y="2604"/>
                  </a:lnTo>
                  <a:lnTo>
                    <a:pt x="850" y="2617"/>
                  </a:lnTo>
                  <a:lnTo>
                    <a:pt x="839" y="2630"/>
                  </a:lnTo>
                  <a:lnTo>
                    <a:pt x="828" y="2640"/>
                  </a:lnTo>
                  <a:lnTo>
                    <a:pt x="814" y="2650"/>
                  </a:lnTo>
                  <a:lnTo>
                    <a:pt x="800" y="2658"/>
                  </a:lnTo>
                  <a:lnTo>
                    <a:pt x="785" y="2666"/>
                  </a:lnTo>
                  <a:lnTo>
                    <a:pt x="769" y="2672"/>
                  </a:lnTo>
                  <a:lnTo>
                    <a:pt x="752" y="2676"/>
                  </a:lnTo>
                  <a:lnTo>
                    <a:pt x="736" y="2678"/>
                  </a:lnTo>
                  <a:lnTo>
                    <a:pt x="718" y="2679"/>
                  </a:lnTo>
                  <a:lnTo>
                    <a:pt x="718" y="2679"/>
                  </a:lnTo>
                  <a:close/>
                </a:path>
              </a:pathLst>
            </a:custGeom>
            <a:solidFill>
              <a:srgbClr val="FFFFFF"/>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4" name="Group 13" descr="Clock icon."/>
          <p:cNvGrpSpPr/>
          <p:nvPr/>
        </p:nvGrpSpPr>
        <p:grpSpPr>
          <a:xfrm>
            <a:off x="6226363" y="2513279"/>
            <a:ext cx="2217058" cy="798918"/>
            <a:chOff x="6224775" y="2513279"/>
            <a:chExt cx="2217058" cy="798918"/>
          </a:xfrm>
        </p:grpSpPr>
        <p:sp>
          <p:nvSpPr>
            <p:cNvPr id="175" name="Freeform 174">
              <a:extLst>
                <a:ext uri="{C183D7F6-B498-43B3-948B-1728B52AA6E4}">
                  <adec:decorative xmlns:adec="http://schemas.microsoft.com/office/drawing/2017/decorative" val="1"/>
                </a:ext>
              </a:extLst>
            </p:cNvPr>
            <p:cNvSpPr>
              <a:spLocks/>
            </p:cNvSpPr>
            <p:nvPr/>
          </p:nvSpPr>
          <p:spPr bwMode="auto">
            <a:xfrm rot="4772340">
              <a:off x="7065855" y="1672199"/>
              <a:ext cx="455371" cy="2137531"/>
            </a:xfrm>
            <a:custGeom>
              <a:avLst/>
              <a:gdLst>
                <a:gd name="T0" fmla="*/ 6 w 490"/>
                <a:gd name="T1" fmla="*/ 2247 h 4288"/>
                <a:gd name="T2" fmla="*/ 2 w 490"/>
                <a:gd name="T3" fmla="*/ 2352 h 4288"/>
                <a:gd name="T4" fmla="*/ 0 w 490"/>
                <a:gd name="T5" fmla="*/ 2456 h 4288"/>
                <a:gd name="T6" fmla="*/ 4 w 490"/>
                <a:gd name="T7" fmla="*/ 2658 h 4288"/>
                <a:gd name="T8" fmla="*/ 17 w 490"/>
                <a:gd name="T9" fmla="*/ 2853 h 4288"/>
                <a:gd name="T10" fmla="*/ 36 w 490"/>
                <a:gd name="T11" fmla="*/ 3040 h 4288"/>
                <a:gd name="T12" fmla="*/ 63 w 490"/>
                <a:gd name="T13" fmla="*/ 3219 h 4288"/>
                <a:gd name="T14" fmla="*/ 96 w 490"/>
                <a:gd name="T15" fmla="*/ 3387 h 4288"/>
                <a:gd name="T16" fmla="*/ 133 w 490"/>
                <a:gd name="T17" fmla="*/ 3545 h 4288"/>
                <a:gd name="T18" fmla="*/ 173 w 490"/>
                <a:gd name="T19" fmla="*/ 3689 h 4288"/>
                <a:gd name="T20" fmla="*/ 215 w 490"/>
                <a:gd name="T21" fmla="*/ 3821 h 4288"/>
                <a:gd name="T22" fmla="*/ 259 w 490"/>
                <a:gd name="T23" fmla="*/ 3938 h 4288"/>
                <a:gd name="T24" fmla="*/ 302 w 490"/>
                <a:gd name="T25" fmla="*/ 4041 h 4288"/>
                <a:gd name="T26" fmla="*/ 345 w 490"/>
                <a:gd name="T27" fmla="*/ 4127 h 4288"/>
                <a:gd name="T28" fmla="*/ 385 w 490"/>
                <a:gd name="T29" fmla="*/ 4196 h 4288"/>
                <a:gd name="T30" fmla="*/ 423 w 490"/>
                <a:gd name="T31" fmla="*/ 4246 h 4288"/>
                <a:gd name="T32" fmla="*/ 439 w 490"/>
                <a:gd name="T33" fmla="*/ 4264 h 4288"/>
                <a:gd name="T34" fmla="*/ 455 w 490"/>
                <a:gd name="T35" fmla="*/ 4277 h 4288"/>
                <a:gd name="T36" fmla="*/ 469 w 490"/>
                <a:gd name="T37" fmla="*/ 4285 h 4288"/>
                <a:gd name="T38" fmla="*/ 483 w 490"/>
                <a:gd name="T39" fmla="*/ 4288 h 4288"/>
                <a:gd name="T40" fmla="*/ 486 w 490"/>
                <a:gd name="T41" fmla="*/ 4287 h 4288"/>
                <a:gd name="T42" fmla="*/ 490 w 490"/>
                <a:gd name="T43" fmla="*/ 4286 h 4288"/>
                <a:gd name="T44" fmla="*/ 487 w 490"/>
                <a:gd name="T45" fmla="*/ 3370 h 4288"/>
                <a:gd name="T46" fmla="*/ 479 w 490"/>
                <a:gd name="T47" fmla="*/ 2581 h 4288"/>
                <a:gd name="T48" fmla="*/ 466 w 490"/>
                <a:gd name="T49" fmla="*/ 1910 h 4288"/>
                <a:gd name="T50" fmla="*/ 452 w 490"/>
                <a:gd name="T51" fmla="*/ 1349 h 4288"/>
                <a:gd name="T52" fmla="*/ 435 w 490"/>
                <a:gd name="T53" fmla="*/ 886 h 4288"/>
                <a:gd name="T54" fmla="*/ 416 w 490"/>
                <a:gd name="T55" fmla="*/ 513 h 4288"/>
                <a:gd name="T56" fmla="*/ 398 w 490"/>
                <a:gd name="T57" fmla="*/ 221 h 4288"/>
                <a:gd name="T58" fmla="*/ 380 w 490"/>
                <a:gd name="T59" fmla="*/ 0 h 4288"/>
                <a:gd name="T60" fmla="*/ 368 w 490"/>
                <a:gd name="T61" fmla="*/ 40 h 4288"/>
                <a:gd name="T62" fmla="*/ 331 w 490"/>
                <a:gd name="T63" fmla="*/ 162 h 4288"/>
                <a:gd name="T64" fmla="*/ 284 w 490"/>
                <a:gd name="T65" fmla="*/ 342 h 4288"/>
                <a:gd name="T66" fmla="*/ 227 w 490"/>
                <a:gd name="T67" fmla="*/ 576 h 4288"/>
                <a:gd name="T68" fmla="*/ 185 w 490"/>
                <a:gd name="T69" fmla="*/ 786 h 4288"/>
                <a:gd name="T70" fmla="*/ 156 w 490"/>
                <a:gd name="T71" fmla="*/ 943 h 4288"/>
                <a:gd name="T72" fmla="*/ 127 w 490"/>
                <a:gd name="T73" fmla="*/ 1111 h 4288"/>
                <a:gd name="T74" fmla="*/ 100 w 490"/>
                <a:gd name="T75" fmla="*/ 1292 h 4288"/>
                <a:gd name="T76" fmla="*/ 74 w 490"/>
                <a:gd name="T77" fmla="*/ 1485 h 4288"/>
                <a:gd name="T78" fmla="*/ 51 w 490"/>
                <a:gd name="T79" fmla="*/ 1688 h 4288"/>
                <a:gd name="T80" fmla="*/ 30 w 490"/>
                <a:gd name="T81" fmla="*/ 1904 h 4288"/>
                <a:gd name="T82" fmla="*/ 14 w 490"/>
                <a:gd name="T83" fmla="*/ 2130 h 4288"/>
                <a:gd name="T84" fmla="*/ 6 w 490"/>
                <a:gd name="T85" fmla="*/ 2247 h 4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0" h="4288">
                  <a:moveTo>
                    <a:pt x="6" y="2247"/>
                  </a:moveTo>
                  <a:lnTo>
                    <a:pt x="6" y="2247"/>
                  </a:lnTo>
                  <a:lnTo>
                    <a:pt x="4" y="2300"/>
                  </a:lnTo>
                  <a:lnTo>
                    <a:pt x="2" y="2352"/>
                  </a:lnTo>
                  <a:lnTo>
                    <a:pt x="1" y="2404"/>
                  </a:lnTo>
                  <a:lnTo>
                    <a:pt x="0" y="2456"/>
                  </a:lnTo>
                  <a:lnTo>
                    <a:pt x="1" y="2557"/>
                  </a:lnTo>
                  <a:lnTo>
                    <a:pt x="4" y="2658"/>
                  </a:lnTo>
                  <a:lnTo>
                    <a:pt x="9" y="2757"/>
                  </a:lnTo>
                  <a:lnTo>
                    <a:pt x="17" y="2853"/>
                  </a:lnTo>
                  <a:lnTo>
                    <a:pt x="25" y="2948"/>
                  </a:lnTo>
                  <a:lnTo>
                    <a:pt x="36" y="3040"/>
                  </a:lnTo>
                  <a:lnTo>
                    <a:pt x="49" y="3130"/>
                  </a:lnTo>
                  <a:lnTo>
                    <a:pt x="63" y="3219"/>
                  </a:lnTo>
                  <a:lnTo>
                    <a:pt x="79" y="3304"/>
                  </a:lnTo>
                  <a:lnTo>
                    <a:pt x="96" y="3387"/>
                  </a:lnTo>
                  <a:lnTo>
                    <a:pt x="114" y="3467"/>
                  </a:lnTo>
                  <a:lnTo>
                    <a:pt x="133" y="3545"/>
                  </a:lnTo>
                  <a:lnTo>
                    <a:pt x="153" y="3618"/>
                  </a:lnTo>
                  <a:lnTo>
                    <a:pt x="173" y="3689"/>
                  </a:lnTo>
                  <a:lnTo>
                    <a:pt x="194" y="3756"/>
                  </a:lnTo>
                  <a:lnTo>
                    <a:pt x="215" y="3821"/>
                  </a:lnTo>
                  <a:lnTo>
                    <a:pt x="237" y="3882"/>
                  </a:lnTo>
                  <a:lnTo>
                    <a:pt x="259" y="3938"/>
                  </a:lnTo>
                  <a:lnTo>
                    <a:pt x="280" y="3992"/>
                  </a:lnTo>
                  <a:lnTo>
                    <a:pt x="302" y="4041"/>
                  </a:lnTo>
                  <a:lnTo>
                    <a:pt x="324" y="4086"/>
                  </a:lnTo>
                  <a:lnTo>
                    <a:pt x="345" y="4127"/>
                  </a:lnTo>
                  <a:lnTo>
                    <a:pt x="366" y="4163"/>
                  </a:lnTo>
                  <a:lnTo>
                    <a:pt x="385" y="4196"/>
                  </a:lnTo>
                  <a:lnTo>
                    <a:pt x="405" y="4224"/>
                  </a:lnTo>
                  <a:lnTo>
                    <a:pt x="423" y="4246"/>
                  </a:lnTo>
                  <a:lnTo>
                    <a:pt x="431" y="4256"/>
                  </a:lnTo>
                  <a:lnTo>
                    <a:pt x="439" y="4264"/>
                  </a:lnTo>
                  <a:lnTo>
                    <a:pt x="448" y="4271"/>
                  </a:lnTo>
                  <a:lnTo>
                    <a:pt x="455" y="4277"/>
                  </a:lnTo>
                  <a:lnTo>
                    <a:pt x="462" y="4282"/>
                  </a:lnTo>
                  <a:lnTo>
                    <a:pt x="469" y="4285"/>
                  </a:lnTo>
                  <a:lnTo>
                    <a:pt x="477" y="4287"/>
                  </a:lnTo>
                  <a:lnTo>
                    <a:pt x="483" y="4288"/>
                  </a:lnTo>
                  <a:lnTo>
                    <a:pt x="483" y="4288"/>
                  </a:lnTo>
                  <a:lnTo>
                    <a:pt x="486" y="4287"/>
                  </a:lnTo>
                  <a:lnTo>
                    <a:pt x="490" y="4286"/>
                  </a:lnTo>
                  <a:lnTo>
                    <a:pt x="490" y="4286"/>
                  </a:lnTo>
                  <a:lnTo>
                    <a:pt x="489" y="3811"/>
                  </a:lnTo>
                  <a:lnTo>
                    <a:pt x="487" y="3370"/>
                  </a:lnTo>
                  <a:lnTo>
                    <a:pt x="483" y="2960"/>
                  </a:lnTo>
                  <a:lnTo>
                    <a:pt x="479" y="2581"/>
                  </a:lnTo>
                  <a:lnTo>
                    <a:pt x="474" y="2232"/>
                  </a:lnTo>
                  <a:lnTo>
                    <a:pt x="466" y="1910"/>
                  </a:lnTo>
                  <a:lnTo>
                    <a:pt x="460" y="1617"/>
                  </a:lnTo>
                  <a:lnTo>
                    <a:pt x="452" y="1349"/>
                  </a:lnTo>
                  <a:lnTo>
                    <a:pt x="443" y="1106"/>
                  </a:lnTo>
                  <a:lnTo>
                    <a:pt x="435" y="886"/>
                  </a:lnTo>
                  <a:lnTo>
                    <a:pt x="426" y="690"/>
                  </a:lnTo>
                  <a:lnTo>
                    <a:pt x="416" y="513"/>
                  </a:lnTo>
                  <a:lnTo>
                    <a:pt x="407" y="358"/>
                  </a:lnTo>
                  <a:lnTo>
                    <a:pt x="398" y="221"/>
                  </a:lnTo>
                  <a:lnTo>
                    <a:pt x="388" y="103"/>
                  </a:lnTo>
                  <a:lnTo>
                    <a:pt x="380" y="0"/>
                  </a:lnTo>
                  <a:lnTo>
                    <a:pt x="380" y="0"/>
                  </a:lnTo>
                  <a:lnTo>
                    <a:pt x="368" y="40"/>
                  </a:lnTo>
                  <a:lnTo>
                    <a:pt x="351" y="94"/>
                  </a:lnTo>
                  <a:lnTo>
                    <a:pt x="331" y="162"/>
                  </a:lnTo>
                  <a:lnTo>
                    <a:pt x="308" y="244"/>
                  </a:lnTo>
                  <a:lnTo>
                    <a:pt x="284" y="342"/>
                  </a:lnTo>
                  <a:lnTo>
                    <a:pt x="257" y="452"/>
                  </a:lnTo>
                  <a:lnTo>
                    <a:pt x="227" y="576"/>
                  </a:lnTo>
                  <a:lnTo>
                    <a:pt x="199" y="713"/>
                  </a:lnTo>
                  <a:lnTo>
                    <a:pt x="185" y="786"/>
                  </a:lnTo>
                  <a:lnTo>
                    <a:pt x="169" y="863"/>
                  </a:lnTo>
                  <a:lnTo>
                    <a:pt x="156" y="943"/>
                  </a:lnTo>
                  <a:lnTo>
                    <a:pt x="141" y="1026"/>
                  </a:lnTo>
                  <a:lnTo>
                    <a:pt x="127" y="1111"/>
                  </a:lnTo>
                  <a:lnTo>
                    <a:pt x="113" y="1200"/>
                  </a:lnTo>
                  <a:lnTo>
                    <a:pt x="100" y="1292"/>
                  </a:lnTo>
                  <a:lnTo>
                    <a:pt x="86" y="1387"/>
                  </a:lnTo>
                  <a:lnTo>
                    <a:pt x="74" y="1485"/>
                  </a:lnTo>
                  <a:lnTo>
                    <a:pt x="62" y="1586"/>
                  </a:lnTo>
                  <a:lnTo>
                    <a:pt x="51" y="1688"/>
                  </a:lnTo>
                  <a:lnTo>
                    <a:pt x="41" y="1795"/>
                  </a:lnTo>
                  <a:lnTo>
                    <a:pt x="30" y="1904"/>
                  </a:lnTo>
                  <a:lnTo>
                    <a:pt x="22" y="2015"/>
                  </a:lnTo>
                  <a:lnTo>
                    <a:pt x="14" y="2130"/>
                  </a:lnTo>
                  <a:lnTo>
                    <a:pt x="6" y="2247"/>
                  </a:lnTo>
                  <a:lnTo>
                    <a:pt x="6" y="2247"/>
                  </a:lnTo>
                  <a:close/>
                </a:path>
              </a:pathLst>
            </a:custGeom>
            <a:solidFill>
              <a:srgbClr val="B7AB0A"/>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79">
              <a:extLst>
                <a:ext uri="{C183D7F6-B498-43B3-948B-1728B52AA6E4}">
                  <adec:decorative xmlns:adec="http://schemas.microsoft.com/office/drawing/2017/decorative" val="1"/>
                </a:ext>
              </a:extLst>
            </p:cNvPr>
            <p:cNvSpPr>
              <a:spLocks/>
            </p:cNvSpPr>
            <p:nvPr/>
          </p:nvSpPr>
          <p:spPr bwMode="auto">
            <a:xfrm rot="4772340">
              <a:off x="7137904" y="2008269"/>
              <a:ext cx="455371" cy="2152486"/>
            </a:xfrm>
            <a:custGeom>
              <a:avLst/>
              <a:gdLst>
                <a:gd name="T0" fmla="*/ 490 w 490"/>
                <a:gd name="T1" fmla="*/ 2231 h 4318"/>
                <a:gd name="T2" fmla="*/ 489 w 490"/>
                <a:gd name="T3" fmla="*/ 2127 h 4318"/>
                <a:gd name="T4" fmla="*/ 485 w 490"/>
                <a:gd name="T5" fmla="*/ 2022 h 4318"/>
                <a:gd name="T6" fmla="*/ 469 w 490"/>
                <a:gd name="T7" fmla="*/ 1816 h 4318"/>
                <a:gd name="T8" fmla="*/ 446 w 490"/>
                <a:gd name="T9" fmla="*/ 1611 h 4318"/>
                <a:gd name="T10" fmla="*/ 415 w 490"/>
                <a:gd name="T11" fmla="*/ 1412 h 4318"/>
                <a:gd name="T12" fmla="*/ 379 w 490"/>
                <a:gd name="T13" fmla="*/ 1220 h 4318"/>
                <a:gd name="T14" fmla="*/ 339 w 490"/>
                <a:gd name="T15" fmla="*/ 1035 h 4318"/>
                <a:gd name="T16" fmla="*/ 295 w 490"/>
                <a:gd name="T17" fmla="*/ 861 h 4318"/>
                <a:gd name="T18" fmla="*/ 250 w 490"/>
                <a:gd name="T19" fmla="*/ 698 h 4318"/>
                <a:gd name="T20" fmla="*/ 206 w 490"/>
                <a:gd name="T21" fmla="*/ 547 h 4318"/>
                <a:gd name="T22" fmla="*/ 162 w 490"/>
                <a:gd name="T23" fmla="*/ 412 h 4318"/>
                <a:gd name="T24" fmla="*/ 86 w 490"/>
                <a:gd name="T25" fmla="*/ 192 h 4318"/>
                <a:gd name="T26" fmla="*/ 31 w 490"/>
                <a:gd name="T27" fmla="*/ 50 h 4318"/>
                <a:gd name="T28" fmla="*/ 10 w 490"/>
                <a:gd name="T29" fmla="*/ 0 h 4318"/>
                <a:gd name="T30" fmla="*/ 0 w 490"/>
                <a:gd name="T31" fmla="*/ 32 h 4318"/>
                <a:gd name="T32" fmla="*/ 18 w 490"/>
                <a:gd name="T33" fmla="*/ 253 h 4318"/>
                <a:gd name="T34" fmla="*/ 36 w 490"/>
                <a:gd name="T35" fmla="*/ 545 h 4318"/>
                <a:gd name="T36" fmla="*/ 55 w 490"/>
                <a:gd name="T37" fmla="*/ 918 h 4318"/>
                <a:gd name="T38" fmla="*/ 72 w 490"/>
                <a:gd name="T39" fmla="*/ 1381 h 4318"/>
                <a:gd name="T40" fmla="*/ 86 w 490"/>
                <a:gd name="T41" fmla="*/ 1942 h 4318"/>
                <a:gd name="T42" fmla="*/ 99 w 490"/>
                <a:gd name="T43" fmla="*/ 2613 h 4318"/>
                <a:gd name="T44" fmla="*/ 107 w 490"/>
                <a:gd name="T45" fmla="*/ 3402 h 4318"/>
                <a:gd name="T46" fmla="*/ 110 w 490"/>
                <a:gd name="T47" fmla="*/ 4318 h 4318"/>
                <a:gd name="T48" fmla="*/ 115 w 490"/>
                <a:gd name="T49" fmla="*/ 4316 h 4318"/>
                <a:gd name="T50" fmla="*/ 128 w 490"/>
                <a:gd name="T51" fmla="*/ 4307 h 4318"/>
                <a:gd name="T52" fmla="*/ 141 w 490"/>
                <a:gd name="T53" fmla="*/ 4293 h 4318"/>
                <a:gd name="T54" fmla="*/ 161 w 490"/>
                <a:gd name="T55" fmla="*/ 4263 h 4318"/>
                <a:gd name="T56" fmla="*/ 190 w 490"/>
                <a:gd name="T57" fmla="*/ 4206 h 4318"/>
                <a:gd name="T58" fmla="*/ 221 w 490"/>
                <a:gd name="T59" fmla="*/ 4131 h 4318"/>
                <a:gd name="T60" fmla="*/ 252 w 490"/>
                <a:gd name="T61" fmla="*/ 4039 h 4318"/>
                <a:gd name="T62" fmla="*/ 284 w 490"/>
                <a:gd name="T63" fmla="*/ 3932 h 4318"/>
                <a:gd name="T64" fmla="*/ 315 w 490"/>
                <a:gd name="T65" fmla="*/ 3809 h 4318"/>
                <a:gd name="T66" fmla="*/ 346 w 490"/>
                <a:gd name="T67" fmla="*/ 3674 h 4318"/>
                <a:gd name="T68" fmla="*/ 375 w 490"/>
                <a:gd name="T69" fmla="*/ 3526 h 4318"/>
                <a:gd name="T70" fmla="*/ 402 w 490"/>
                <a:gd name="T71" fmla="*/ 3366 h 4318"/>
                <a:gd name="T72" fmla="*/ 427 w 490"/>
                <a:gd name="T73" fmla="*/ 3197 h 4318"/>
                <a:gd name="T74" fmla="*/ 448 w 490"/>
                <a:gd name="T75" fmla="*/ 3017 h 4318"/>
                <a:gd name="T76" fmla="*/ 465 w 490"/>
                <a:gd name="T77" fmla="*/ 2830 h 4318"/>
                <a:gd name="T78" fmla="*/ 479 w 490"/>
                <a:gd name="T79" fmla="*/ 2636 h 4318"/>
                <a:gd name="T80" fmla="*/ 487 w 490"/>
                <a:gd name="T81" fmla="*/ 2436 h 4318"/>
                <a:gd name="T82" fmla="*/ 490 w 490"/>
                <a:gd name="T83" fmla="*/ 2231 h 4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0" h="4318">
                  <a:moveTo>
                    <a:pt x="490" y="2231"/>
                  </a:moveTo>
                  <a:lnTo>
                    <a:pt x="490" y="2231"/>
                  </a:lnTo>
                  <a:lnTo>
                    <a:pt x="490" y="2179"/>
                  </a:lnTo>
                  <a:lnTo>
                    <a:pt x="489" y="2127"/>
                  </a:lnTo>
                  <a:lnTo>
                    <a:pt x="487" y="2074"/>
                  </a:lnTo>
                  <a:lnTo>
                    <a:pt x="485" y="2022"/>
                  </a:lnTo>
                  <a:lnTo>
                    <a:pt x="479" y="1919"/>
                  </a:lnTo>
                  <a:lnTo>
                    <a:pt x="469" y="1816"/>
                  </a:lnTo>
                  <a:lnTo>
                    <a:pt x="459" y="1713"/>
                  </a:lnTo>
                  <a:lnTo>
                    <a:pt x="446" y="1611"/>
                  </a:lnTo>
                  <a:lnTo>
                    <a:pt x="431" y="1512"/>
                  </a:lnTo>
                  <a:lnTo>
                    <a:pt x="415" y="1412"/>
                  </a:lnTo>
                  <a:lnTo>
                    <a:pt x="398" y="1315"/>
                  </a:lnTo>
                  <a:lnTo>
                    <a:pt x="379" y="1220"/>
                  </a:lnTo>
                  <a:lnTo>
                    <a:pt x="359" y="1126"/>
                  </a:lnTo>
                  <a:lnTo>
                    <a:pt x="339" y="1035"/>
                  </a:lnTo>
                  <a:lnTo>
                    <a:pt x="317" y="947"/>
                  </a:lnTo>
                  <a:lnTo>
                    <a:pt x="295" y="861"/>
                  </a:lnTo>
                  <a:lnTo>
                    <a:pt x="273" y="778"/>
                  </a:lnTo>
                  <a:lnTo>
                    <a:pt x="250" y="698"/>
                  </a:lnTo>
                  <a:lnTo>
                    <a:pt x="229" y="621"/>
                  </a:lnTo>
                  <a:lnTo>
                    <a:pt x="206" y="547"/>
                  </a:lnTo>
                  <a:lnTo>
                    <a:pt x="184" y="478"/>
                  </a:lnTo>
                  <a:lnTo>
                    <a:pt x="162" y="412"/>
                  </a:lnTo>
                  <a:lnTo>
                    <a:pt x="122" y="293"/>
                  </a:lnTo>
                  <a:lnTo>
                    <a:pt x="86" y="192"/>
                  </a:lnTo>
                  <a:lnTo>
                    <a:pt x="55" y="110"/>
                  </a:lnTo>
                  <a:lnTo>
                    <a:pt x="31" y="50"/>
                  </a:lnTo>
                  <a:lnTo>
                    <a:pt x="10" y="0"/>
                  </a:lnTo>
                  <a:lnTo>
                    <a:pt x="10" y="0"/>
                  </a:lnTo>
                  <a:lnTo>
                    <a:pt x="0" y="32"/>
                  </a:lnTo>
                  <a:lnTo>
                    <a:pt x="0" y="32"/>
                  </a:lnTo>
                  <a:lnTo>
                    <a:pt x="8" y="135"/>
                  </a:lnTo>
                  <a:lnTo>
                    <a:pt x="18" y="253"/>
                  </a:lnTo>
                  <a:lnTo>
                    <a:pt x="27" y="390"/>
                  </a:lnTo>
                  <a:lnTo>
                    <a:pt x="36" y="545"/>
                  </a:lnTo>
                  <a:lnTo>
                    <a:pt x="46" y="722"/>
                  </a:lnTo>
                  <a:lnTo>
                    <a:pt x="55" y="918"/>
                  </a:lnTo>
                  <a:lnTo>
                    <a:pt x="63" y="1138"/>
                  </a:lnTo>
                  <a:lnTo>
                    <a:pt x="72" y="1381"/>
                  </a:lnTo>
                  <a:lnTo>
                    <a:pt x="80" y="1649"/>
                  </a:lnTo>
                  <a:lnTo>
                    <a:pt x="86" y="1942"/>
                  </a:lnTo>
                  <a:lnTo>
                    <a:pt x="94" y="2264"/>
                  </a:lnTo>
                  <a:lnTo>
                    <a:pt x="99" y="2613"/>
                  </a:lnTo>
                  <a:lnTo>
                    <a:pt x="103" y="2992"/>
                  </a:lnTo>
                  <a:lnTo>
                    <a:pt x="107" y="3402"/>
                  </a:lnTo>
                  <a:lnTo>
                    <a:pt x="109" y="3843"/>
                  </a:lnTo>
                  <a:lnTo>
                    <a:pt x="110" y="4318"/>
                  </a:lnTo>
                  <a:lnTo>
                    <a:pt x="110" y="4318"/>
                  </a:lnTo>
                  <a:lnTo>
                    <a:pt x="115" y="4316"/>
                  </a:lnTo>
                  <a:lnTo>
                    <a:pt x="122" y="4312"/>
                  </a:lnTo>
                  <a:lnTo>
                    <a:pt x="128" y="4307"/>
                  </a:lnTo>
                  <a:lnTo>
                    <a:pt x="134" y="4300"/>
                  </a:lnTo>
                  <a:lnTo>
                    <a:pt x="141" y="4293"/>
                  </a:lnTo>
                  <a:lnTo>
                    <a:pt x="148" y="4284"/>
                  </a:lnTo>
                  <a:lnTo>
                    <a:pt x="161" y="4263"/>
                  </a:lnTo>
                  <a:lnTo>
                    <a:pt x="176" y="4236"/>
                  </a:lnTo>
                  <a:lnTo>
                    <a:pt x="190" y="4206"/>
                  </a:lnTo>
                  <a:lnTo>
                    <a:pt x="206" y="4170"/>
                  </a:lnTo>
                  <a:lnTo>
                    <a:pt x="221" y="4131"/>
                  </a:lnTo>
                  <a:lnTo>
                    <a:pt x="237" y="4087"/>
                  </a:lnTo>
                  <a:lnTo>
                    <a:pt x="252" y="4039"/>
                  </a:lnTo>
                  <a:lnTo>
                    <a:pt x="268" y="3988"/>
                  </a:lnTo>
                  <a:lnTo>
                    <a:pt x="284" y="3932"/>
                  </a:lnTo>
                  <a:lnTo>
                    <a:pt x="299" y="3873"/>
                  </a:lnTo>
                  <a:lnTo>
                    <a:pt x="315" y="3809"/>
                  </a:lnTo>
                  <a:lnTo>
                    <a:pt x="330" y="3744"/>
                  </a:lnTo>
                  <a:lnTo>
                    <a:pt x="346" y="3674"/>
                  </a:lnTo>
                  <a:lnTo>
                    <a:pt x="360" y="3602"/>
                  </a:lnTo>
                  <a:lnTo>
                    <a:pt x="375" y="3526"/>
                  </a:lnTo>
                  <a:lnTo>
                    <a:pt x="388" y="3447"/>
                  </a:lnTo>
                  <a:lnTo>
                    <a:pt x="402" y="3366"/>
                  </a:lnTo>
                  <a:lnTo>
                    <a:pt x="414" y="3283"/>
                  </a:lnTo>
                  <a:lnTo>
                    <a:pt x="427" y="3197"/>
                  </a:lnTo>
                  <a:lnTo>
                    <a:pt x="437" y="3108"/>
                  </a:lnTo>
                  <a:lnTo>
                    <a:pt x="448" y="3017"/>
                  </a:lnTo>
                  <a:lnTo>
                    <a:pt x="457" y="2925"/>
                  </a:lnTo>
                  <a:lnTo>
                    <a:pt x="465" y="2830"/>
                  </a:lnTo>
                  <a:lnTo>
                    <a:pt x="473" y="2734"/>
                  </a:lnTo>
                  <a:lnTo>
                    <a:pt x="479" y="2636"/>
                  </a:lnTo>
                  <a:lnTo>
                    <a:pt x="484" y="2536"/>
                  </a:lnTo>
                  <a:lnTo>
                    <a:pt x="487" y="2436"/>
                  </a:lnTo>
                  <a:lnTo>
                    <a:pt x="489" y="2334"/>
                  </a:lnTo>
                  <a:lnTo>
                    <a:pt x="490" y="2231"/>
                  </a:lnTo>
                  <a:lnTo>
                    <a:pt x="490" y="2231"/>
                  </a:lnTo>
                  <a:close/>
                </a:path>
              </a:pathLst>
            </a:custGeom>
            <a:solidFill>
              <a:srgbClr val="C7BA0B"/>
            </a:solidFill>
            <a:ln>
              <a:noFill/>
            </a:ln>
            <a:extLst>
              <a:ext uri="{91240B29-F687-4f45-9708-019B960494DF}">
                <a14:hiddenLine xmlns="" xmlns:a14="http://schemas.microsoft.com/office/drawing/2010/main" xmlns:mv="urn:schemas-microsoft-com:mac:vml" xmlns:mc="http://schemas.openxmlformats.org/markup-compatibility/2006"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37" name="Group 482"/>
            <p:cNvGrpSpPr/>
            <p:nvPr/>
          </p:nvGrpSpPr>
          <p:grpSpPr>
            <a:xfrm>
              <a:off x="7005244" y="2576242"/>
              <a:ext cx="524267" cy="624948"/>
              <a:chOff x="2043113" y="4500563"/>
              <a:chExt cx="239713" cy="285750"/>
            </a:xfrm>
            <a:solidFill>
              <a:srgbClr val="FFFFFF"/>
            </a:solidFill>
            <a:effectLst/>
          </p:grpSpPr>
          <p:sp>
            <p:nvSpPr>
              <p:cNvPr id="238" name="Freeform 364">
                <a:extLst>
                  <a:ext uri="{C183D7F6-B498-43B3-948B-1728B52AA6E4}">
                    <adec:decorative xmlns:adec="http://schemas.microsoft.com/office/drawing/2017/decorative" val="1"/>
                  </a:ext>
                </a:extLst>
              </p:cNvPr>
              <p:cNvSpPr>
                <a:spLocks noEditPoints="1"/>
              </p:cNvSpPr>
              <p:nvPr/>
            </p:nvSpPr>
            <p:spPr bwMode="auto">
              <a:xfrm>
                <a:off x="2049463" y="4545013"/>
                <a:ext cx="228600" cy="228600"/>
              </a:xfrm>
              <a:custGeom>
                <a:avLst/>
                <a:gdLst/>
                <a:ahLst/>
                <a:cxnLst>
                  <a:cxn ang="0">
                    <a:pos x="1" y="194"/>
                  </a:cxn>
                  <a:cxn ang="0">
                    <a:pos x="17" y="132"/>
                  </a:cxn>
                  <a:cxn ang="0">
                    <a:pos x="50" y="78"/>
                  </a:cxn>
                  <a:cxn ang="0">
                    <a:pos x="96" y="36"/>
                  </a:cxn>
                  <a:cxn ang="0">
                    <a:pos x="152" y="9"/>
                  </a:cxn>
                  <a:cxn ang="0">
                    <a:pos x="217" y="0"/>
                  </a:cxn>
                  <a:cxn ang="0">
                    <a:pos x="238" y="1"/>
                  </a:cxn>
                  <a:cxn ang="0">
                    <a:pos x="301" y="17"/>
                  </a:cxn>
                  <a:cxn ang="0">
                    <a:pos x="354" y="49"/>
                  </a:cxn>
                  <a:cxn ang="0">
                    <a:pos x="396" y="96"/>
                  </a:cxn>
                  <a:cxn ang="0">
                    <a:pos x="422" y="152"/>
                  </a:cxn>
                  <a:cxn ang="0">
                    <a:pos x="432" y="216"/>
                  </a:cxn>
                  <a:cxn ang="0">
                    <a:pos x="431" y="238"/>
                  </a:cxn>
                  <a:cxn ang="0">
                    <a:pos x="415" y="300"/>
                  </a:cxn>
                  <a:cxn ang="0">
                    <a:pos x="383" y="353"/>
                  </a:cxn>
                  <a:cxn ang="0">
                    <a:pos x="337" y="395"/>
                  </a:cxn>
                  <a:cxn ang="0">
                    <a:pos x="280" y="422"/>
                  </a:cxn>
                  <a:cxn ang="0">
                    <a:pos x="217" y="432"/>
                  </a:cxn>
                  <a:cxn ang="0">
                    <a:pos x="194" y="431"/>
                  </a:cxn>
                  <a:cxn ang="0">
                    <a:pos x="133" y="415"/>
                  </a:cxn>
                  <a:cxn ang="0">
                    <a:pos x="79" y="382"/>
                  </a:cxn>
                  <a:cxn ang="0">
                    <a:pos x="37" y="337"/>
                  </a:cxn>
                  <a:cxn ang="0">
                    <a:pos x="10" y="280"/>
                  </a:cxn>
                  <a:cxn ang="0">
                    <a:pos x="0" y="216"/>
                  </a:cxn>
                  <a:cxn ang="0">
                    <a:pos x="49" y="216"/>
                  </a:cxn>
                  <a:cxn ang="0">
                    <a:pos x="56" y="266"/>
                  </a:cxn>
                  <a:cxn ang="0">
                    <a:pos x="77" y="310"/>
                  </a:cxn>
                  <a:cxn ang="0">
                    <a:pos x="110" y="346"/>
                  </a:cxn>
                  <a:cxn ang="0">
                    <a:pos x="151" y="370"/>
                  </a:cxn>
                  <a:cxn ang="0">
                    <a:pos x="199" y="383"/>
                  </a:cxn>
                  <a:cxn ang="0">
                    <a:pos x="217" y="383"/>
                  </a:cxn>
                  <a:cxn ang="0">
                    <a:pos x="266" y="376"/>
                  </a:cxn>
                  <a:cxn ang="0">
                    <a:pos x="310" y="355"/>
                  </a:cxn>
                  <a:cxn ang="0">
                    <a:pos x="346" y="323"/>
                  </a:cxn>
                  <a:cxn ang="0">
                    <a:pos x="371" y="281"/>
                  </a:cxn>
                  <a:cxn ang="0">
                    <a:pos x="384" y="233"/>
                  </a:cxn>
                  <a:cxn ang="0">
                    <a:pos x="384" y="216"/>
                  </a:cxn>
                  <a:cxn ang="0">
                    <a:pos x="376" y="166"/>
                  </a:cxn>
                  <a:cxn ang="0">
                    <a:pos x="356" y="122"/>
                  </a:cxn>
                  <a:cxn ang="0">
                    <a:pos x="323" y="86"/>
                  </a:cxn>
                  <a:cxn ang="0">
                    <a:pos x="281" y="61"/>
                  </a:cxn>
                  <a:cxn ang="0">
                    <a:pos x="234" y="49"/>
                  </a:cxn>
                  <a:cxn ang="0">
                    <a:pos x="217" y="48"/>
                  </a:cxn>
                  <a:cxn ang="0">
                    <a:pos x="166" y="56"/>
                  </a:cxn>
                  <a:cxn ang="0">
                    <a:pos x="123" y="76"/>
                  </a:cxn>
                  <a:cxn ang="0">
                    <a:pos x="86" y="110"/>
                  </a:cxn>
                  <a:cxn ang="0">
                    <a:pos x="62" y="151"/>
                  </a:cxn>
                  <a:cxn ang="0">
                    <a:pos x="50" y="199"/>
                  </a:cxn>
                </a:cxnLst>
                <a:rect l="0" t="0" r="r" b="b"/>
                <a:pathLst>
                  <a:path w="432" h="432">
                    <a:moveTo>
                      <a:pt x="0" y="216"/>
                    </a:moveTo>
                    <a:lnTo>
                      <a:pt x="0" y="216"/>
                    </a:lnTo>
                    <a:lnTo>
                      <a:pt x="1" y="194"/>
                    </a:lnTo>
                    <a:lnTo>
                      <a:pt x="4" y="172"/>
                    </a:lnTo>
                    <a:lnTo>
                      <a:pt x="10" y="152"/>
                    </a:lnTo>
                    <a:lnTo>
                      <a:pt x="17" y="132"/>
                    </a:lnTo>
                    <a:lnTo>
                      <a:pt x="26" y="113"/>
                    </a:lnTo>
                    <a:lnTo>
                      <a:pt x="37" y="96"/>
                    </a:lnTo>
                    <a:lnTo>
                      <a:pt x="50" y="78"/>
                    </a:lnTo>
                    <a:lnTo>
                      <a:pt x="64" y="63"/>
                    </a:lnTo>
                    <a:lnTo>
                      <a:pt x="79" y="49"/>
                    </a:lnTo>
                    <a:lnTo>
                      <a:pt x="96" y="36"/>
                    </a:lnTo>
                    <a:lnTo>
                      <a:pt x="113" y="26"/>
                    </a:lnTo>
                    <a:lnTo>
                      <a:pt x="133" y="17"/>
                    </a:lnTo>
                    <a:lnTo>
                      <a:pt x="152" y="9"/>
                    </a:lnTo>
                    <a:lnTo>
                      <a:pt x="173" y="4"/>
                    </a:lnTo>
                    <a:lnTo>
                      <a:pt x="194" y="1"/>
                    </a:lnTo>
                    <a:lnTo>
                      <a:pt x="217" y="0"/>
                    </a:lnTo>
                    <a:lnTo>
                      <a:pt x="217" y="0"/>
                    </a:lnTo>
                    <a:lnTo>
                      <a:pt x="217" y="0"/>
                    </a:lnTo>
                    <a:lnTo>
                      <a:pt x="238" y="1"/>
                    </a:lnTo>
                    <a:lnTo>
                      <a:pt x="260" y="4"/>
                    </a:lnTo>
                    <a:lnTo>
                      <a:pt x="280" y="9"/>
                    </a:lnTo>
                    <a:lnTo>
                      <a:pt x="301" y="17"/>
                    </a:lnTo>
                    <a:lnTo>
                      <a:pt x="319" y="26"/>
                    </a:lnTo>
                    <a:lnTo>
                      <a:pt x="337" y="36"/>
                    </a:lnTo>
                    <a:lnTo>
                      <a:pt x="354" y="49"/>
                    </a:lnTo>
                    <a:lnTo>
                      <a:pt x="369" y="63"/>
                    </a:lnTo>
                    <a:lnTo>
                      <a:pt x="383" y="78"/>
                    </a:lnTo>
                    <a:lnTo>
                      <a:pt x="396" y="96"/>
                    </a:lnTo>
                    <a:lnTo>
                      <a:pt x="406" y="113"/>
                    </a:lnTo>
                    <a:lnTo>
                      <a:pt x="415" y="132"/>
                    </a:lnTo>
                    <a:lnTo>
                      <a:pt x="422" y="152"/>
                    </a:lnTo>
                    <a:lnTo>
                      <a:pt x="428" y="172"/>
                    </a:lnTo>
                    <a:lnTo>
                      <a:pt x="431" y="194"/>
                    </a:lnTo>
                    <a:lnTo>
                      <a:pt x="432" y="216"/>
                    </a:lnTo>
                    <a:lnTo>
                      <a:pt x="432" y="216"/>
                    </a:lnTo>
                    <a:lnTo>
                      <a:pt x="432" y="216"/>
                    </a:lnTo>
                    <a:lnTo>
                      <a:pt x="431" y="238"/>
                    </a:lnTo>
                    <a:lnTo>
                      <a:pt x="428" y="259"/>
                    </a:lnTo>
                    <a:lnTo>
                      <a:pt x="422" y="280"/>
                    </a:lnTo>
                    <a:lnTo>
                      <a:pt x="415" y="300"/>
                    </a:lnTo>
                    <a:lnTo>
                      <a:pt x="406" y="319"/>
                    </a:lnTo>
                    <a:lnTo>
                      <a:pt x="396" y="337"/>
                    </a:lnTo>
                    <a:lnTo>
                      <a:pt x="383" y="353"/>
                    </a:lnTo>
                    <a:lnTo>
                      <a:pt x="369" y="368"/>
                    </a:lnTo>
                    <a:lnTo>
                      <a:pt x="354" y="382"/>
                    </a:lnTo>
                    <a:lnTo>
                      <a:pt x="337" y="395"/>
                    </a:lnTo>
                    <a:lnTo>
                      <a:pt x="319" y="406"/>
                    </a:lnTo>
                    <a:lnTo>
                      <a:pt x="301" y="415"/>
                    </a:lnTo>
                    <a:lnTo>
                      <a:pt x="280" y="422"/>
                    </a:lnTo>
                    <a:lnTo>
                      <a:pt x="260" y="427"/>
                    </a:lnTo>
                    <a:lnTo>
                      <a:pt x="238" y="431"/>
                    </a:lnTo>
                    <a:lnTo>
                      <a:pt x="217" y="432"/>
                    </a:lnTo>
                    <a:lnTo>
                      <a:pt x="217" y="432"/>
                    </a:lnTo>
                    <a:lnTo>
                      <a:pt x="217" y="432"/>
                    </a:lnTo>
                    <a:lnTo>
                      <a:pt x="194" y="431"/>
                    </a:lnTo>
                    <a:lnTo>
                      <a:pt x="173" y="427"/>
                    </a:lnTo>
                    <a:lnTo>
                      <a:pt x="152" y="422"/>
                    </a:lnTo>
                    <a:lnTo>
                      <a:pt x="133" y="415"/>
                    </a:lnTo>
                    <a:lnTo>
                      <a:pt x="113" y="406"/>
                    </a:lnTo>
                    <a:lnTo>
                      <a:pt x="96" y="395"/>
                    </a:lnTo>
                    <a:lnTo>
                      <a:pt x="79" y="382"/>
                    </a:lnTo>
                    <a:lnTo>
                      <a:pt x="64" y="368"/>
                    </a:lnTo>
                    <a:lnTo>
                      <a:pt x="50" y="353"/>
                    </a:lnTo>
                    <a:lnTo>
                      <a:pt x="37" y="337"/>
                    </a:lnTo>
                    <a:lnTo>
                      <a:pt x="26" y="319"/>
                    </a:lnTo>
                    <a:lnTo>
                      <a:pt x="17" y="300"/>
                    </a:lnTo>
                    <a:lnTo>
                      <a:pt x="10" y="280"/>
                    </a:lnTo>
                    <a:lnTo>
                      <a:pt x="4" y="259"/>
                    </a:lnTo>
                    <a:lnTo>
                      <a:pt x="1" y="238"/>
                    </a:lnTo>
                    <a:lnTo>
                      <a:pt x="0" y="216"/>
                    </a:lnTo>
                    <a:lnTo>
                      <a:pt x="0" y="216"/>
                    </a:lnTo>
                    <a:close/>
                    <a:moveTo>
                      <a:pt x="49" y="216"/>
                    </a:moveTo>
                    <a:lnTo>
                      <a:pt x="49" y="216"/>
                    </a:lnTo>
                    <a:lnTo>
                      <a:pt x="50" y="233"/>
                    </a:lnTo>
                    <a:lnTo>
                      <a:pt x="52" y="250"/>
                    </a:lnTo>
                    <a:lnTo>
                      <a:pt x="56" y="266"/>
                    </a:lnTo>
                    <a:lnTo>
                      <a:pt x="62" y="281"/>
                    </a:lnTo>
                    <a:lnTo>
                      <a:pt x="69" y="296"/>
                    </a:lnTo>
                    <a:lnTo>
                      <a:pt x="77" y="310"/>
                    </a:lnTo>
                    <a:lnTo>
                      <a:pt x="86" y="323"/>
                    </a:lnTo>
                    <a:lnTo>
                      <a:pt x="97" y="335"/>
                    </a:lnTo>
                    <a:lnTo>
                      <a:pt x="110" y="346"/>
                    </a:lnTo>
                    <a:lnTo>
                      <a:pt x="123" y="355"/>
                    </a:lnTo>
                    <a:lnTo>
                      <a:pt x="136" y="364"/>
                    </a:lnTo>
                    <a:lnTo>
                      <a:pt x="151" y="370"/>
                    </a:lnTo>
                    <a:lnTo>
                      <a:pt x="166" y="376"/>
                    </a:lnTo>
                    <a:lnTo>
                      <a:pt x="182" y="380"/>
                    </a:lnTo>
                    <a:lnTo>
                      <a:pt x="199" y="383"/>
                    </a:lnTo>
                    <a:lnTo>
                      <a:pt x="217" y="383"/>
                    </a:lnTo>
                    <a:lnTo>
                      <a:pt x="217" y="383"/>
                    </a:lnTo>
                    <a:lnTo>
                      <a:pt x="217" y="383"/>
                    </a:lnTo>
                    <a:lnTo>
                      <a:pt x="234" y="383"/>
                    </a:lnTo>
                    <a:lnTo>
                      <a:pt x="250" y="380"/>
                    </a:lnTo>
                    <a:lnTo>
                      <a:pt x="266" y="376"/>
                    </a:lnTo>
                    <a:lnTo>
                      <a:pt x="281" y="370"/>
                    </a:lnTo>
                    <a:lnTo>
                      <a:pt x="296" y="364"/>
                    </a:lnTo>
                    <a:lnTo>
                      <a:pt x="310" y="355"/>
                    </a:lnTo>
                    <a:lnTo>
                      <a:pt x="323" y="346"/>
                    </a:lnTo>
                    <a:lnTo>
                      <a:pt x="335" y="335"/>
                    </a:lnTo>
                    <a:lnTo>
                      <a:pt x="346" y="323"/>
                    </a:lnTo>
                    <a:lnTo>
                      <a:pt x="356" y="310"/>
                    </a:lnTo>
                    <a:lnTo>
                      <a:pt x="364" y="296"/>
                    </a:lnTo>
                    <a:lnTo>
                      <a:pt x="371" y="281"/>
                    </a:lnTo>
                    <a:lnTo>
                      <a:pt x="376" y="266"/>
                    </a:lnTo>
                    <a:lnTo>
                      <a:pt x="380" y="250"/>
                    </a:lnTo>
                    <a:lnTo>
                      <a:pt x="384" y="233"/>
                    </a:lnTo>
                    <a:lnTo>
                      <a:pt x="384" y="216"/>
                    </a:lnTo>
                    <a:lnTo>
                      <a:pt x="384" y="216"/>
                    </a:lnTo>
                    <a:lnTo>
                      <a:pt x="384" y="216"/>
                    </a:lnTo>
                    <a:lnTo>
                      <a:pt x="384" y="199"/>
                    </a:lnTo>
                    <a:lnTo>
                      <a:pt x="380" y="182"/>
                    </a:lnTo>
                    <a:lnTo>
                      <a:pt x="376" y="166"/>
                    </a:lnTo>
                    <a:lnTo>
                      <a:pt x="371" y="151"/>
                    </a:lnTo>
                    <a:lnTo>
                      <a:pt x="364" y="135"/>
                    </a:lnTo>
                    <a:lnTo>
                      <a:pt x="356" y="122"/>
                    </a:lnTo>
                    <a:lnTo>
                      <a:pt x="346" y="110"/>
                    </a:lnTo>
                    <a:lnTo>
                      <a:pt x="335" y="97"/>
                    </a:lnTo>
                    <a:lnTo>
                      <a:pt x="323" y="86"/>
                    </a:lnTo>
                    <a:lnTo>
                      <a:pt x="310" y="76"/>
                    </a:lnTo>
                    <a:lnTo>
                      <a:pt x="296" y="69"/>
                    </a:lnTo>
                    <a:lnTo>
                      <a:pt x="281" y="61"/>
                    </a:lnTo>
                    <a:lnTo>
                      <a:pt x="266" y="56"/>
                    </a:lnTo>
                    <a:lnTo>
                      <a:pt x="250" y="51"/>
                    </a:lnTo>
                    <a:lnTo>
                      <a:pt x="234" y="49"/>
                    </a:lnTo>
                    <a:lnTo>
                      <a:pt x="217" y="48"/>
                    </a:lnTo>
                    <a:lnTo>
                      <a:pt x="217" y="48"/>
                    </a:lnTo>
                    <a:lnTo>
                      <a:pt x="217" y="48"/>
                    </a:lnTo>
                    <a:lnTo>
                      <a:pt x="199" y="49"/>
                    </a:lnTo>
                    <a:lnTo>
                      <a:pt x="182" y="51"/>
                    </a:lnTo>
                    <a:lnTo>
                      <a:pt x="166" y="56"/>
                    </a:lnTo>
                    <a:lnTo>
                      <a:pt x="151" y="61"/>
                    </a:lnTo>
                    <a:lnTo>
                      <a:pt x="136" y="69"/>
                    </a:lnTo>
                    <a:lnTo>
                      <a:pt x="123" y="76"/>
                    </a:lnTo>
                    <a:lnTo>
                      <a:pt x="110" y="86"/>
                    </a:lnTo>
                    <a:lnTo>
                      <a:pt x="97" y="97"/>
                    </a:lnTo>
                    <a:lnTo>
                      <a:pt x="86" y="110"/>
                    </a:lnTo>
                    <a:lnTo>
                      <a:pt x="77" y="122"/>
                    </a:lnTo>
                    <a:lnTo>
                      <a:pt x="69" y="135"/>
                    </a:lnTo>
                    <a:lnTo>
                      <a:pt x="62" y="151"/>
                    </a:lnTo>
                    <a:lnTo>
                      <a:pt x="56" y="166"/>
                    </a:lnTo>
                    <a:lnTo>
                      <a:pt x="52" y="182"/>
                    </a:lnTo>
                    <a:lnTo>
                      <a:pt x="50" y="199"/>
                    </a:lnTo>
                    <a:lnTo>
                      <a:pt x="49" y="216"/>
                    </a:lnTo>
                    <a:lnTo>
                      <a:pt x="49" y="216"/>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9" name="Freeform 365">
                <a:extLst>
                  <a:ext uri="{C183D7F6-B498-43B3-948B-1728B52AA6E4}">
                    <adec:decorative xmlns:adec="http://schemas.microsoft.com/office/drawing/2017/decorative" val="1"/>
                  </a:ext>
                </a:extLst>
              </p:cNvPr>
              <p:cNvSpPr>
                <a:spLocks noEditPoints="1"/>
              </p:cNvSpPr>
              <p:nvPr/>
            </p:nvSpPr>
            <p:spPr bwMode="auto">
              <a:xfrm>
                <a:off x="2043113" y="4533900"/>
                <a:ext cx="239713" cy="69850"/>
              </a:xfrm>
              <a:custGeom>
                <a:avLst/>
                <a:gdLst/>
                <a:ahLst/>
                <a:cxnLst>
                  <a:cxn ang="0">
                    <a:pos x="429" y="23"/>
                  </a:cxn>
                  <a:cxn ang="0">
                    <a:pos x="417" y="13"/>
                  </a:cxn>
                  <a:cxn ang="0">
                    <a:pos x="403" y="6"/>
                  </a:cxn>
                  <a:cxn ang="0">
                    <a:pos x="389" y="1"/>
                  </a:cxn>
                  <a:cxn ang="0">
                    <a:pos x="374" y="0"/>
                  </a:cxn>
                  <a:cxn ang="0">
                    <a:pos x="360" y="1"/>
                  </a:cxn>
                  <a:cxn ang="0">
                    <a:pos x="345" y="5"/>
                  </a:cxn>
                  <a:cxn ang="0">
                    <a:pos x="331" y="11"/>
                  </a:cxn>
                  <a:cxn ang="0">
                    <a:pos x="319" y="21"/>
                  </a:cxn>
                  <a:cxn ang="0">
                    <a:pos x="338" y="29"/>
                  </a:cxn>
                  <a:cxn ang="0">
                    <a:pos x="371" y="52"/>
                  </a:cxn>
                  <a:cxn ang="0">
                    <a:pos x="401" y="80"/>
                  </a:cxn>
                  <a:cxn ang="0">
                    <a:pos x="425" y="112"/>
                  </a:cxn>
                  <a:cxn ang="0">
                    <a:pos x="436" y="130"/>
                  </a:cxn>
                  <a:cxn ang="0">
                    <a:pos x="443" y="118"/>
                  </a:cxn>
                  <a:cxn ang="0">
                    <a:pos x="450" y="104"/>
                  </a:cxn>
                  <a:cxn ang="0">
                    <a:pos x="452" y="90"/>
                  </a:cxn>
                  <a:cxn ang="0">
                    <a:pos x="451" y="62"/>
                  </a:cxn>
                  <a:cxn ang="0">
                    <a:pos x="446" y="48"/>
                  </a:cxn>
                  <a:cxn ang="0">
                    <a:pos x="439" y="35"/>
                  </a:cxn>
                  <a:cxn ang="0">
                    <a:pos x="429" y="23"/>
                  </a:cxn>
                  <a:cxn ang="0">
                    <a:pos x="24" y="23"/>
                  </a:cxn>
                  <a:cxn ang="0">
                    <a:pos x="19" y="28"/>
                  </a:cxn>
                  <a:cxn ang="0">
                    <a:pos x="10" y="41"/>
                  </a:cxn>
                  <a:cxn ang="0">
                    <a:pos x="5" y="54"/>
                  </a:cxn>
                  <a:cxn ang="0">
                    <a:pos x="1" y="69"/>
                  </a:cxn>
                  <a:cxn ang="0">
                    <a:pos x="1" y="91"/>
                  </a:cxn>
                  <a:cxn ang="0">
                    <a:pos x="5" y="105"/>
                  </a:cxn>
                  <a:cxn ang="0">
                    <a:pos x="10" y="118"/>
                  </a:cxn>
                  <a:cxn ang="0">
                    <a:pos x="19" y="131"/>
                  </a:cxn>
                  <a:cxn ang="0">
                    <a:pos x="28" y="112"/>
                  </a:cxn>
                  <a:cxn ang="0">
                    <a:pos x="53" y="80"/>
                  </a:cxn>
                  <a:cxn ang="0">
                    <a:pos x="82" y="52"/>
                  </a:cxn>
                  <a:cxn ang="0">
                    <a:pos x="117" y="30"/>
                  </a:cxn>
                  <a:cxn ang="0">
                    <a:pos x="135" y="21"/>
                  </a:cxn>
                  <a:cxn ang="0">
                    <a:pos x="122" y="11"/>
                  </a:cxn>
                  <a:cxn ang="0">
                    <a:pos x="108" y="5"/>
                  </a:cxn>
                  <a:cxn ang="0">
                    <a:pos x="94" y="1"/>
                  </a:cxn>
                  <a:cxn ang="0">
                    <a:pos x="79" y="0"/>
                  </a:cxn>
                  <a:cxn ang="0">
                    <a:pos x="64" y="1"/>
                  </a:cxn>
                  <a:cxn ang="0">
                    <a:pos x="50" y="6"/>
                  </a:cxn>
                  <a:cxn ang="0">
                    <a:pos x="36" y="13"/>
                  </a:cxn>
                  <a:cxn ang="0">
                    <a:pos x="24" y="23"/>
                  </a:cxn>
                </a:cxnLst>
                <a:rect l="0" t="0" r="r" b="b"/>
                <a:pathLst>
                  <a:path w="453" h="131">
                    <a:moveTo>
                      <a:pt x="429" y="23"/>
                    </a:moveTo>
                    <a:lnTo>
                      <a:pt x="429" y="23"/>
                    </a:lnTo>
                    <a:lnTo>
                      <a:pt x="424" y="17"/>
                    </a:lnTo>
                    <a:lnTo>
                      <a:pt x="417" y="13"/>
                    </a:lnTo>
                    <a:lnTo>
                      <a:pt x="411" y="9"/>
                    </a:lnTo>
                    <a:lnTo>
                      <a:pt x="403" y="6"/>
                    </a:lnTo>
                    <a:lnTo>
                      <a:pt x="397" y="3"/>
                    </a:lnTo>
                    <a:lnTo>
                      <a:pt x="389" y="1"/>
                    </a:lnTo>
                    <a:lnTo>
                      <a:pt x="382" y="0"/>
                    </a:lnTo>
                    <a:lnTo>
                      <a:pt x="374" y="0"/>
                    </a:lnTo>
                    <a:lnTo>
                      <a:pt x="367" y="0"/>
                    </a:lnTo>
                    <a:lnTo>
                      <a:pt x="360" y="1"/>
                    </a:lnTo>
                    <a:lnTo>
                      <a:pt x="353" y="2"/>
                    </a:lnTo>
                    <a:lnTo>
                      <a:pt x="345" y="5"/>
                    </a:lnTo>
                    <a:lnTo>
                      <a:pt x="339" y="8"/>
                    </a:lnTo>
                    <a:lnTo>
                      <a:pt x="331" y="11"/>
                    </a:lnTo>
                    <a:lnTo>
                      <a:pt x="325" y="15"/>
                    </a:lnTo>
                    <a:lnTo>
                      <a:pt x="319" y="21"/>
                    </a:lnTo>
                    <a:lnTo>
                      <a:pt x="319" y="21"/>
                    </a:lnTo>
                    <a:lnTo>
                      <a:pt x="338" y="29"/>
                    </a:lnTo>
                    <a:lnTo>
                      <a:pt x="355" y="40"/>
                    </a:lnTo>
                    <a:lnTo>
                      <a:pt x="371" y="52"/>
                    </a:lnTo>
                    <a:lnTo>
                      <a:pt x="387" y="65"/>
                    </a:lnTo>
                    <a:lnTo>
                      <a:pt x="401" y="80"/>
                    </a:lnTo>
                    <a:lnTo>
                      <a:pt x="414" y="95"/>
                    </a:lnTo>
                    <a:lnTo>
                      <a:pt x="425" y="112"/>
                    </a:lnTo>
                    <a:lnTo>
                      <a:pt x="436" y="130"/>
                    </a:lnTo>
                    <a:lnTo>
                      <a:pt x="436" y="130"/>
                    </a:lnTo>
                    <a:lnTo>
                      <a:pt x="440" y="123"/>
                    </a:lnTo>
                    <a:lnTo>
                      <a:pt x="443" y="118"/>
                    </a:lnTo>
                    <a:lnTo>
                      <a:pt x="446" y="110"/>
                    </a:lnTo>
                    <a:lnTo>
                      <a:pt x="450" y="104"/>
                    </a:lnTo>
                    <a:lnTo>
                      <a:pt x="451" y="97"/>
                    </a:lnTo>
                    <a:lnTo>
                      <a:pt x="452" y="90"/>
                    </a:lnTo>
                    <a:lnTo>
                      <a:pt x="453" y="76"/>
                    </a:lnTo>
                    <a:lnTo>
                      <a:pt x="451" y="62"/>
                    </a:lnTo>
                    <a:lnTo>
                      <a:pt x="448" y="54"/>
                    </a:lnTo>
                    <a:lnTo>
                      <a:pt x="446" y="48"/>
                    </a:lnTo>
                    <a:lnTo>
                      <a:pt x="443" y="41"/>
                    </a:lnTo>
                    <a:lnTo>
                      <a:pt x="439" y="35"/>
                    </a:lnTo>
                    <a:lnTo>
                      <a:pt x="434" y="28"/>
                    </a:lnTo>
                    <a:lnTo>
                      <a:pt x="429" y="23"/>
                    </a:lnTo>
                    <a:lnTo>
                      <a:pt x="429" y="23"/>
                    </a:lnTo>
                    <a:close/>
                    <a:moveTo>
                      <a:pt x="24" y="23"/>
                    </a:moveTo>
                    <a:lnTo>
                      <a:pt x="24" y="23"/>
                    </a:lnTo>
                    <a:lnTo>
                      <a:pt x="19" y="28"/>
                    </a:lnTo>
                    <a:lnTo>
                      <a:pt x="14" y="35"/>
                    </a:lnTo>
                    <a:lnTo>
                      <a:pt x="10" y="41"/>
                    </a:lnTo>
                    <a:lnTo>
                      <a:pt x="7" y="48"/>
                    </a:lnTo>
                    <a:lnTo>
                      <a:pt x="5" y="54"/>
                    </a:lnTo>
                    <a:lnTo>
                      <a:pt x="2" y="62"/>
                    </a:lnTo>
                    <a:lnTo>
                      <a:pt x="1" y="69"/>
                    </a:lnTo>
                    <a:lnTo>
                      <a:pt x="0" y="76"/>
                    </a:lnTo>
                    <a:lnTo>
                      <a:pt x="1" y="91"/>
                    </a:lnTo>
                    <a:lnTo>
                      <a:pt x="2" y="97"/>
                    </a:lnTo>
                    <a:lnTo>
                      <a:pt x="5" y="105"/>
                    </a:lnTo>
                    <a:lnTo>
                      <a:pt x="7" y="111"/>
                    </a:lnTo>
                    <a:lnTo>
                      <a:pt x="10" y="118"/>
                    </a:lnTo>
                    <a:lnTo>
                      <a:pt x="14" y="124"/>
                    </a:lnTo>
                    <a:lnTo>
                      <a:pt x="19" y="131"/>
                    </a:lnTo>
                    <a:lnTo>
                      <a:pt x="19" y="131"/>
                    </a:lnTo>
                    <a:lnTo>
                      <a:pt x="28" y="112"/>
                    </a:lnTo>
                    <a:lnTo>
                      <a:pt x="40" y="96"/>
                    </a:lnTo>
                    <a:lnTo>
                      <a:pt x="53" y="80"/>
                    </a:lnTo>
                    <a:lnTo>
                      <a:pt x="67" y="66"/>
                    </a:lnTo>
                    <a:lnTo>
                      <a:pt x="82" y="52"/>
                    </a:lnTo>
                    <a:lnTo>
                      <a:pt x="98" y="40"/>
                    </a:lnTo>
                    <a:lnTo>
                      <a:pt x="117" y="30"/>
                    </a:lnTo>
                    <a:lnTo>
                      <a:pt x="135" y="21"/>
                    </a:lnTo>
                    <a:lnTo>
                      <a:pt x="135" y="21"/>
                    </a:lnTo>
                    <a:lnTo>
                      <a:pt x="129" y="16"/>
                    </a:lnTo>
                    <a:lnTo>
                      <a:pt x="122" y="11"/>
                    </a:lnTo>
                    <a:lnTo>
                      <a:pt x="116" y="8"/>
                    </a:lnTo>
                    <a:lnTo>
                      <a:pt x="108" y="5"/>
                    </a:lnTo>
                    <a:lnTo>
                      <a:pt x="102" y="2"/>
                    </a:lnTo>
                    <a:lnTo>
                      <a:pt x="94" y="1"/>
                    </a:lnTo>
                    <a:lnTo>
                      <a:pt x="87" y="0"/>
                    </a:lnTo>
                    <a:lnTo>
                      <a:pt x="79" y="0"/>
                    </a:lnTo>
                    <a:lnTo>
                      <a:pt x="71" y="0"/>
                    </a:lnTo>
                    <a:lnTo>
                      <a:pt x="64" y="1"/>
                    </a:lnTo>
                    <a:lnTo>
                      <a:pt x="56" y="3"/>
                    </a:lnTo>
                    <a:lnTo>
                      <a:pt x="50" y="6"/>
                    </a:lnTo>
                    <a:lnTo>
                      <a:pt x="42" y="9"/>
                    </a:lnTo>
                    <a:lnTo>
                      <a:pt x="36" y="13"/>
                    </a:lnTo>
                    <a:lnTo>
                      <a:pt x="29" y="17"/>
                    </a:lnTo>
                    <a:lnTo>
                      <a:pt x="24" y="23"/>
                    </a:lnTo>
                    <a:lnTo>
                      <a:pt x="24" y="2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0" name="Freeform 366">
                <a:extLst>
                  <a:ext uri="{C183D7F6-B498-43B3-948B-1728B52AA6E4}">
                    <adec:decorative xmlns:adec="http://schemas.microsoft.com/office/drawing/2017/decorative" val="1"/>
                  </a:ext>
                </a:extLst>
              </p:cNvPr>
              <p:cNvSpPr>
                <a:spLocks/>
              </p:cNvSpPr>
              <p:nvPr/>
            </p:nvSpPr>
            <p:spPr bwMode="auto">
              <a:xfrm>
                <a:off x="2151063" y="4500563"/>
                <a:ext cx="28575" cy="28575"/>
              </a:xfrm>
              <a:custGeom>
                <a:avLst/>
                <a:gdLst/>
                <a:ahLst/>
                <a:cxnLst>
                  <a:cxn ang="0">
                    <a:pos x="54" y="27"/>
                  </a:cxn>
                  <a:cxn ang="0">
                    <a:pos x="53" y="32"/>
                  </a:cxn>
                  <a:cxn ang="0">
                    <a:pos x="52" y="37"/>
                  </a:cxn>
                  <a:cxn ang="0">
                    <a:pos x="48" y="42"/>
                  </a:cxn>
                  <a:cxn ang="0">
                    <a:pos x="45" y="46"/>
                  </a:cxn>
                  <a:cxn ang="0">
                    <a:pos x="42" y="49"/>
                  </a:cxn>
                  <a:cxn ang="0">
                    <a:pos x="36" y="51"/>
                  </a:cxn>
                  <a:cxn ang="0">
                    <a:pos x="32" y="54"/>
                  </a:cxn>
                  <a:cxn ang="0">
                    <a:pos x="27" y="54"/>
                  </a:cxn>
                  <a:cxn ang="0">
                    <a:pos x="21" y="54"/>
                  </a:cxn>
                  <a:cxn ang="0">
                    <a:pos x="16" y="51"/>
                  </a:cxn>
                  <a:cxn ang="0">
                    <a:pos x="12" y="49"/>
                  </a:cxn>
                  <a:cxn ang="0">
                    <a:pos x="7" y="46"/>
                  </a:cxn>
                  <a:cxn ang="0">
                    <a:pos x="4" y="42"/>
                  </a:cxn>
                  <a:cxn ang="0">
                    <a:pos x="2" y="37"/>
                  </a:cxn>
                  <a:cxn ang="0">
                    <a:pos x="0" y="32"/>
                  </a:cxn>
                  <a:cxn ang="0">
                    <a:pos x="0" y="27"/>
                  </a:cxn>
                  <a:cxn ang="0">
                    <a:pos x="0" y="21"/>
                  </a:cxn>
                  <a:cxn ang="0">
                    <a:pos x="2" y="16"/>
                  </a:cxn>
                  <a:cxn ang="0">
                    <a:pos x="4" y="12"/>
                  </a:cxn>
                  <a:cxn ang="0">
                    <a:pos x="7" y="7"/>
                  </a:cxn>
                  <a:cxn ang="0">
                    <a:pos x="12" y="4"/>
                  </a:cxn>
                  <a:cxn ang="0">
                    <a:pos x="16" y="2"/>
                  </a:cxn>
                  <a:cxn ang="0">
                    <a:pos x="21" y="1"/>
                  </a:cxn>
                  <a:cxn ang="0">
                    <a:pos x="27" y="0"/>
                  </a:cxn>
                  <a:cxn ang="0">
                    <a:pos x="32" y="1"/>
                  </a:cxn>
                  <a:cxn ang="0">
                    <a:pos x="36" y="2"/>
                  </a:cxn>
                  <a:cxn ang="0">
                    <a:pos x="42" y="4"/>
                  </a:cxn>
                  <a:cxn ang="0">
                    <a:pos x="45" y="7"/>
                  </a:cxn>
                  <a:cxn ang="0">
                    <a:pos x="48" y="12"/>
                  </a:cxn>
                  <a:cxn ang="0">
                    <a:pos x="52" y="16"/>
                  </a:cxn>
                  <a:cxn ang="0">
                    <a:pos x="53" y="21"/>
                  </a:cxn>
                  <a:cxn ang="0">
                    <a:pos x="54" y="27"/>
                  </a:cxn>
                </a:cxnLst>
                <a:rect l="0" t="0" r="r" b="b"/>
                <a:pathLst>
                  <a:path w="54" h="54">
                    <a:moveTo>
                      <a:pt x="54" y="27"/>
                    </a:moveTo>
                    <a:lnTo>
                      <a:pt x="54" y="27"/>
                    </a:lnTo>
                    <a:lnTo>
                      <a:pt x="53" y="32"/>
                    </a:lnTo>
                    <a:lnTo>
                      <a:pt x="53" y="32"/>
                    </a:lnTo>
                    <a:lnTo>
                      <a:pt x="52" y="37"/>
                    </a:lnTo>
                    <a:lnTo>
                      <a:pt x="52" y="37"/>
                    </a:lnTo>
                    <a:lnTo>
                      <a:pt x="48" y="42"/>
                    </a:lnTo>
                    <a:lnTo>
                      <a:pt x="48" y="42"/>
                    </a:lnTo>
                    <a:lnTo>
                      <a:pt x="45" y="46"/>
                    </a:lnTo>
                    <a:lnTo>
                      <a:pt x="45" y="46"/>
                    </a:lnTo>
                    <a:lnTo>
                      <a:pt x="42" y="49"/>
                    </a:lnTo>
                    <a:lnTo>
                      <a:pt x="42" y="49"/>
                    </a:lnTo>
                    <a:lnTo>
                      <a:pt x="36" y="51"/>
                    </a:lnTo>
                    <a:lnTo>
                      <a:pt x="36" y="51"/>
                    </a:lnTo>
                    <a:lnTo>
                      <a:pt x="32" y="54"/>
                    </a:lnTo>
                    <a:lnTo>
                      <a:pt x="32" y="54"/>
                    </a:lnTo>
                    <a:lnTo>
                      <a:pt x="27" y="54"/>
                    </a:lnTo>
                    <a:lnTo>
                      <a:pt x="27" y="54"/>
                    </a:lnTo>
                    <a:lnTo>
                      <a:pt x="21" y="54"/>
                    </a:lnTo>
                    <a:lnTo>
                      <a:pt x="21" y="54"/>
                    </a:lnTo>
                    <a:lnTo>
                      <a:pt x="16" y="51"/>
                    </a:lnTo>
                    <a:lnTo>
                      <a:pt x="16" y="51"/>
                    </a:lnTo>
                    <a:lnTo>
                      <a:pt x="12" y="49"/>
                    </a:lnTo>
                    <a:lnTo>
                      <a:pt x="12" y="49"/>
                    </a:lnTo>
                    <a:lnTo>
                      <a:pt x="7" y="46"/>
                    </a:lnTo>
                    <a:lnTo>
                      <a:pt x="7" y="46"/>
                    </a:lnTo>
                    <a:lnTo>
                      <a:pt x="4" y="42"/>
                    </a:lnTo>
                    <a:lnTo>
                      <a:pt x="4" y="42"/>
                    </a:lnTo>
                    <a:lnTo>
                      <a:pt x="2" y="37"/>
                    </a:lnTo>
                    <a:lnTo>
                      <a:pt x="2" y="37"/>
                    </a:lnTo>
                    <a:lnTo>
                      <a:pt x="0" y="32"/>
                    </a:lnTo>
                    <a:lnTo>
                      <a:pt x="0" y="32"/>
                    </a:lnTo>
                    <a:lnTo>
                      <a:pt x="0" y="27"/>
                    </a:lnTo>
                    <a:lnTo>
                      <a:pt x="0" y="27"/>
                    </a:lnTo>
                    <a:lnTo>
                      <a:pt x="0" y="21"/>
                    </a:lnTo>
                    <a:lnTo>
                      <a:pt x="0" y="21"/>
                    </a:lnTo>
                    <a:lnTo>
                      <a:pt x="2" y="16"/>
                    </a:lnTo>
                    <a:lnTo>
                      <a:pt x="2" y="16"/>
                    </a:lnTo>
                    <a:lnTo>
                      <a:pt x="4" y="12"/>
                    </a:lnTo>
                    <a:lnTo>
                      <a:pt x="4" y="12"/>
                    </a:lnTo>
                    <a:lnTo>
                      <a:pt x="7" y="7"/>
                    </a:lnTo>
                    <a:lnTo>
                      <a:pt x="7" y="7"/>
                    </a:lnTo>
                    <a:lnTo>
                      <a:pt x="12" y="4"/>
                    </a:lnTo>
                    <a:lnTo>
                      <a:pt x="12" y="4"/>
                    </a:lnTo>
                    <a:lnTo>
                      <a:pt x="16" y="2"/>
                    </a:lnTo>
                    <a:lnTo>
                      <a:pt x="16" y="2"/>
                    </a:lnTo>
                    <a:lnTo>
                      <a:pt x="21" y="1"/>
                    </a:lnTo>
                    <a:lnTo>
                      <a:pt x="21" y="1"/>
                    </a:lnTo>
                    <a:lnTo>
                      <a:pt x="27" y="0"/>
                    </a:lnTo>
                    <a:lnTo>
                      <a:pt x="27" y="0"/>
                    </a:lnTo>
                    <a:lnTo>
                      <a:pt x="32" y="1"/>
                    </a:lnTo>
                    <a:lnTo>
                      <a:pt x="32" y="1"/>
                    </a:lnTo>
                    <a:lnTo>
                      <a:pt x="36" y="2"/>
                    </a:lnTo>
                    <a:lnTo>
                      <a:pt x="36" y="2"/>
                    </a:lnTo>
                    <a:lnTo>
                      <a:pt x="42" y="4"/>
                    </a:lnTo>
                    <a:lnTo>
                      <a:pt x="42" y="4"/>
                    </a:lnTo>
                    <a:lnTo>
                      <a:pt x="45" y="7"/>
                    </a:lnTo>
                    <a:lnTo>
                      <a:pt x="45" y="7"/>
                    </a:lnTo>
                    <a:lnTo>
                      <a:pt x="48" y="12"/>
                    </a:lnTo>
                    <a:lnTo>
                      <a:pt x="48" y="12"/>
                    </a:lnTo>
                    <a:lnTo>
                      <a:pt x="52" y="16"/>
                    </a:lnTo>
                    <a:lnTo>
                      <a:pt x="52" y="16"/>
                    </a:lnTo>
                    <a:lnTo>
                      <a:pt x="53" y="21"/>
                    </a:lnTo>
                    <a:lnTo>
                      <a:pt x="53" y="21"/>
                    </a:lnTo>
                    <a:lnTo>
                      <a:pt x="54" y="27"/>
                    </a:lnTo>
                    <a:lnTo>
                      <a:pt x="54" y="2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1" name="Rectangle 367">
                <a:extLst>
                  <a:ext uri="{C183D7F6-B498-43B3-948B-1728B52AA6E4}">
                    <adec:decorative xmlns:adec="http://schemas.microsoft.com/office/drawing/2017/decorative" val="1"/>
                  </a:ext>
                </a:extLst>
              </p:cNvPr>
              <p:cNvSpPr>
                <a:spLocks noChangeArrowheads="1"/>
              </p:cNvSpPr>
              <p:nvPr/>
            </p:nvSpPr>
            <p:spPr bwMode="auto">
              <a:xfrm>
                <a:off x="2160588" y="4524375"/>
                <a:ext cx="7938" cy="22225"/>
              </a:xfrm>
              <a:prstGeom prst="rect">
                <a:avLst/>
              </a:pr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2" name="Freeform 368">
                <a:extLst>
                  <a:ext uri="{C183D7F6-B498-43B3-948B-1728B52AA6E4}">
                    <adec:decorative xmlns:adec="http://schemas.microsoft.com/office/drawing/2017/decorative" val="1"/>
                  </a:ext>
                </a:extLst>
              </p:cNvPr>
              <p:cNvSpPr>
                <a:spLocks/>
              </p:cNvSpPr>
              <p:nvPr/>
            </p:nvSpPr>
            <p:spPr bwMode="auto">
              <a:xfrm>
                <a:off x="2101850" y="4749800"/>
                <a:ext cx="44450" cy="36513"/>
              </a:xfrm>
              <a:custGeom>
                <a:avLst/>
                <a:gdLst/>
                <a:ahLst/>
                <a:cxnLst>
                  <a:cxn ang="0">
                    <a:pos x="2" y="63"/>
                  </a:cxn>
                  <a:cxn ang="0">
                    <a:pos x="2" y="63"/>
                  </a:cxn>
                  <a:cxn ang="0">
                    <a:pos x="0" y="58"/>
                  </a:cxn>
                  <a:cxn ang="0">
                    <a:pos x="0" y="52"/>
                  </a:cxn>
                  <a:cxn ang="0">
                    <a:pos x="2" y="47"/>
                  </a:cxn>
                  <a:cxn ang="0">
                    <a:pos x="6" y="43"/>
                  </a:cxn>
                  <a:cxn ang="0">
                    <a:pos x="6" y="43"/>
                  </a:cxn>
                  <a:cxn ang="0">
                    <a:pos x="62" y="3"/>
                  </a:cxn>
                  <a:cxn ang="0">
                    <a:pos x="62" y="3"/>
                  </a:cxn>
                  <a:cxn ang="0">
                    <a:pos x="67" y="1"/>
                  </a:cxn>
                  <a:cxn ang="0">
                    <a:pos x="73" y="0"/>
                  </a:cxn>
                  <a:cxn ang="0">
                    <a:pos x="79" y="2"/>
                  </a:cxn>
                  <a:cxn ang="0">
                    <a:pos x="83" y="6"/>
                  </a:cxn>
                  <a:cxn ang="0">
                    <a:pos x="83" y="6"/>
                  </a:cxn>
                  <a:cxn ang="0">
                    <a:pos x="83" y="6"/>
                  </a:cxn>
                  <a:cxn ang="0">
                    <a:pos x="85" y="11"/>
                  </a:cxn>
                  <a:cxn ang="0">
                    <a:pos x="85" y="17"/>
                  </a:cxn>
                  <a:cxn ang="0">
                    <a:pos x="83" y="22"/>
                  </a:cxn>
                  <a:cxn ang="0">
                    <a:pos x="79" y="26"/>
                  </a:cxn>
                  <a:cxn ang="0">
                    <a:pos x="79" y="26"/>
                  </a:cxn>
                  <a:cxn ang="0">
                    <a:pos x="23" y="67"/>
                  </a:cxn>
                  <a:cxn ang="0">
                    <a:pos x="23" y="67"/>
                  </a:cxn>
                  <a:cxn ang="0">
                    <a:pos x="20" y="70"/>
                  </a:cxn>
                  <a:cxn ang="0">
                    <a:pos x="14" y="70"/>
                  </a:cxn>
                  <a:cxn ang="0">
                    <a:pos x="14" y="70"/>
                  </a:cxn>
                  <a:cxn ang="0">
                    <a:pos x="14" y="70"/>
                  </a:cxn>
                  <a:cxn ang="0">
                    <a:pos x="11" y="70"/>
                  </a:cxn>
                  <a:cxn ang="0">
                    <a:pos x="8" y="68"/>
                  </a:cxn>
                  <a:cxn ang="0">
                    <a:pos x="5" y="66"/>
                  </a:cxn>
                  <a:cxn ang="0">
                    <a:pos x="2" y="63"/>
                  </a:cxn>
                  <a:cxn ang="0">
                    <a:pos x="2" y="63"/>
                  </a:cxn>
                </a:cxnLst>
                <a:rect l="0" t="0" r="r" b="b"/>
                <a:pathLst>
                  <a:path w="85" h="70">
                    <a:moveTo>
                      <a:pt x="2" y="63"/>
                    </a:moveTo>
                    <a:lnTo>
                      <a:pt x="2" y="63"/>
                    </a:lnTo>
                    <a:lnTo>
                      <a:pt x="0" y="58"/>
                    </a:lnTo>
                    <a:lnTo>
                      <a:pt x="0" y="52"/>
                    </a:lnTo>
                    <a:lnTo>
                      <a:pt x="2" y="47"/>
                    </a:lnTo>
                    <a:lnTo>
                      <a:pt x="6" y="43"/>
                    </a:lnTo>
                    <a:lnTo>
                      <a:pt x="6" y="43"/>
                    </a:lnTo>
                    <a:lnTo>
                      <a:pt x="62" y="3"/>
                    </a:lnTo>
                    <a:lnTo>
                      <a:pt x="62" y="3"/>
                    </a:lnTo>
                    <a:lnTo>
                      <a:pt x="67" y="1"/>
                    </a:lnTo>
                    <a:lnTo>
                      <a:pt x="73" y="0"/>
                    </a:lnTo>
                    <a:lnTo>
                      <a:pt x="79" y="2"/>
                    </a:lnTo>
                    <a:lnTo>
                      <a:pt x="83" y="6"/>
                    </a:lnTo>
                    <a:lnTo>
                      <a:pt x="83" y="6"/>
                    </a:lnTo>
                    <a:lnTo>
                      <a:pt x="83" y="6"/>
                    </a:lnTo>
                    <a:lnTo>
                      <a:pt x="85" y="11"/>
                    </a:lnTo>
                    <a:lnTo>
                      <a:pt x="85" y="17"/>
                    </a:lnTo>
                    <a:lnTo>
                      <a:pt x="83" y="22"/>
                    </a:lnTo>
                    <a:lnTo>
                      <a:pt x="79" y="26"/>
                    </a:lnTo>
                    <a:lnTo>
                      <a:pt x="79" y="26"/>
                    </a:lnTo>
                    <a:lnTo>
                      <a:pt x="23" y="67"/>
                    </a:lnTo>
                    <a:lnTo>
                      <a:pt x="23" y="67"/>
                    </a:lnTo>
                    <a:lnTo>
                      <a:pt x="20" y="70"/>
                    </a:lnTo>
                    <a:lnTo>
                      <a:pt x="14" y="70"/>
                    </a:lnTo>
                    <a:lnTo>
                      <a:pt x="14" y="70"/>
                    </a:lnTo>
                    <a:lnTo>
                      <a:pt x="14" y="70"/>
                    </a:lnTo>
                    <a:lnTo>
                      <a:pt x="11" y="70"/>
                    </a:lnTo>
                    <a:lnTo>
                      <a:pt x="8" y="68"/>
                    </a:lnTo>
                    <a:lnTo>
                      <a:pt x="5" y="66"/>
                    </a:lnTo>
                    <a:lnTo>
                      <a:pt x="2" y="63"/>
                    </a:lnTo>
                    <a:lnTo>
                      <a:pt x="2" y="63"/>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3" name="Freeform 369">
                <a:extLst>
                  <a:ext uri="{C183D7F6-B498-43B3-948B-1728B52AA6E4}">
                    <adec:decorative xmlns:adec="http://schemas.microsoft.com/office/drawing/2017/decorative" val="1"/>
                  </a:ext>
                </a:extLst>
              </p:cNvPr>
              <p:cNvSpPr>
                <a:spLocks/>
              </p:cNvSpPr>
              <p:nvPr/>
            </p:nvSpPr>
            <p:spPr bwMode="auto">
              <a:xfrm>
                <a:off x="2181225" y="4749800"/>
                <a:ext cx="46038" cy="36513"/>
              </a:xfrm>
              <a:custGeom>
                <a:avLst/>
                <a:gdLst/>
                <a:ahLst/>
                <a:cxnLst>
                  <a:cxn ang="0">
                    <a:pos x="63" y="67"/>
                  </a:cxn>
                  <a:cxn ang="0">
                    <a:pos x="7" y="26"/>
                  </a:cxn>
                  <a:cxn ang="0">
                    <a:pos x="7" y="26"/>
                  </a:cxn>
                  <a:cxn ang="0">
                    <a:pos x="2" y="22"/>
                  </a:cxn>
                  <a:cxn ang="0">
                    <a:pos x="0" y="17"/>
                  </a:cxn>
                  <a:cxn ang="0">
                    <a:pos x="0" y="11"/>
                  </a:cxn>
                  <a:cxn ang="0">
                    <a:pos x="2" y="6"/>
                  </a:cxn>
                  <a:cxn ang="0">
                    <a:pos x="2" y="6"/>
                  </a:cxn>
                  <a:cxn ang="0">
                    <a:pos x="2" y="6"/>
                  </a:cxn>
                  <a:cxn ang="0">
                    <a:pos x="8" y="2"/>
                  </a:cxn>
                  <a:cxn ang="0">
                    <a:pos x="13" y="0"/>
                  </a:cxn>
                  <a:cxn ang="0">
                    <a:pos x="18" y="1"/>
                  </a:cxn>
                  <a:cxn ang="0">
                    <a:pos x="24" y="3"/>
                  </a:cxn>
                  <a:cxn ang="0">
                    <a:pos x="24" y="3"/>
                  </a:cxn>
                  <a:cxn ang="0">
                    <a:pos x="80" y="43"/>
                  </a:cxn>
                  <a:cxn ang="0">
                    <a:pos x="80" y="43"/>
                  </a:cxn>
                  <a:cxn ang="0">
                    <a:pos x="84" y="47"/>
                  </a:cxn>
                  <a:cxn ang="0">
                    <a:pos x="86" y="52"/>
                  </a:cxn>
                  <a:cxn ang="0">
                    <a:pos x="85" y="58"/>
                  </a:cxn>
                  <a:cxn ang="0">
                    <a:pos x="83" y="63"/>
                  </a:cxn>
                  <a:cxn ang="0">
                    <a:pos x="83" y="63"/>
                  </a:cxn>
                  <a:cxn ang="0">
                    <a:pos x="83" y="63"/>
                  </a:cxn>
                  <a:cxn ang="0">
                    <a:pos x="81" y="66"/>
                  </a:cxn>
                  <a:cxn ang="0">
                    <a:pos x="78" y="68"/>
                  </a:cxn>
                  <a:cxn ang="0">
                    <a:pos x="74" y="70"/>
                  </a:cxn>
                  <a:cxn ang="0">
                    <a:pos x="71" y="70"/>
                  </a:cxn>
                  <a:cxn ang="0">
                    <a:pos x="71" y="70"/>
                  </a:cxn>
                  <a:cxn ang="0">
                    <a:pos x="71" y="70"/>
                  </a:cxn>
                  <a:cxn ang="0">
                    <a:pos x="67" y="70"/>
                  </a:cxn>
                  <a:cxn ang="0">
                    <a:pos x="63" y="67"/>
                  </a:cxn>
                  <a:cxn ang="0">
                    <a:pos x="63" y="67"/>
                  </a:cxn>
                </a:cxnLst>
                <a:rect l="0" t="0" r="r" b="b"/>
                <a:pathLst>
                  <a:path w="86" h="70">
                    <a:moveTo>
                      <a:pt x="63" y="67"/>
                    </a:moveTo>
                    <a:lnTo>
                      <a:pt x="7" y="26"/>
                    </a:lnTo>
                    <a:lnTo>
                      <a:pt x="7" y="26"/>
                    </a:lnTo>
                    <a:lnTo>
                      <a:pt x="2" y="22"/>
                    </a:lnTo>
                    <a:lnTo>
                      <a:pt x="0" y="17"/>
                    </a:lnTo>
                    <a:lnTo>
                      <a:pt x="0" y="11"/>
                    </a:lnTo>
                    <a:lnTo>
                      <a:pt x="2" y="6"/>
                    </a:lnTo>
                    <a:lnTo>
                      <a:pt x="2" y="6"/>
                    </a:lnTo>
                    <a:lnTo>
                      <a:pt x="2" y="6"/>
                    </a:lnTo>
                    <a:lnTo>
                      <a:pt x="8" y="2"/>
                    </a:lnTo>
                    <a:lnTo>
                      <a:pt x="13" y="0"/>
                    </a:lnTo>
                    <a:lnTo>
                      <a:pt x="18" y="1"/>
                    </a:lnTo>
                    <a:lnTo>
                      <a:pt x="24" y="3"/>
                    </a:lnTo>
                    <a:lnTo>
                      <a:pt x="24" y="3"/>
                    </a:lnTo>
                    <a:lnTo>
                      <a:pt x="80" y="43"/>
                    </a:lnTo>
                    <a:lnTo>
                      <a:pt x="80" y="43"/>
                    </a:lnTo>
                    <a:lnTo>
                      <a:pt x="84" y="47"/>
                    </a:lnTo>
                    <a:lnTo>
                      <a:pt x="86" y="52"/>
                    </a:lnTo>
                    <a:lnTo>
                      <a:pt x="85" y="58"/>
                    </a:lnTo>
                    <a:lnTo>
                      <a:pt x="83" y="63"/>
                    </a:lnTo>
                    <a:lnTo>
                      <a:pt x="83" y="63"/>
                    </a:lnTo>
                    <a:lnTo>
                      <a:pt x="83" y="63"/>
                    </a:lnTo>
                    <a:lnTo>
                      <a:pt x="81" y="66"/>
                    </a:lnTo>
                    <a:lnTo>
                      <a:pt x="78" y="68"/>
                    </a:lnTo>
                    <a:lnTo>
                      <a:pt x="74" y="70"/>
                    </a:lnTo>
                    <a:lnTo>
                      <a:pt x="71" y="70"/>
                    </a:lnTo>
                    <a:lnTo>
                      <a:pt x="71" y="70"/>
                    </a:lnTo>
                    <a:lnTo>
                      <a:pt x="71" y="70"/>
                    </a:lnTo>
                    <a:lnTo>
                      <a:pt x="67" y="70"/>
                    </a:lnTo>
                    <a:lnTo>
                      <a:pt x="63" y="67"/>
                    </a:lnTo>
                    <a:lnTo>
                      <a:pt x="63" y="67"/>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4" name="Freeform 370">
                <a:extLst>
                  <a:ext uri="{C183D7F6-B498-43B3-948B-1728B52AA6E4}">
                    <adec:decorative xmlns:adec="http://schemas.microsoft.com/office/drawing/2017/decorative" val="1"/>
                  </a:ext>
                </a:extLst>
              </p:cNvPr>
              <p:cNvSpPr>
                <a:spLocks/>
              </p:cNvSpPr>
              <p:nvPr/>
            </p:nvSpPr>
            <p:spPr bwMode="auto">
              <a:xfrm>
                <a:off x="2160588" y="4578350"/>
                <a:ext cx="9525" cy="85725"/>
              </a:xfrm>
              <a:custGeom>
                <a:avLst/>
                <a:gdLst/>
                <a:ahLst/>
                <a:cxnLst>
                  <a:cxn ang="0">
                    <a:pos x="19" y="149"/>
                  </a:cxn>
                  <a:cxn ang="0">
                    <a:pos x="19" y="149"/>
                  </a:cxn>
                  <a:cxn ang="0">
                    <a:pos x="18" y="153"/>
                  </a:cxn>
                  <a:cxn ang="0">
                    <a:pos x="16" y="157"/>
                  </a:cxn>
                  <a:cxn ang="0">
                    <a:pos x="14" y="159"/>
                  </a:cxn>
                  <a:cxn ang="0">
                    <a:pos x="10" y="160"/>
                  </a:cxn>
                  <a:cxn ang="0">
                    <a:pos x="10" y="160"/>
                  </a:cxn>
                  <a:cxn ang="0">
                    <a:pos x="10" y="160"/>
                  </a:cxn>
                  <a:cxn ang="0">
                    <a:pos x="5" y="159"/>
                  </a:cxn>
                  <a:cxn ang="0">
                    <a:pos x="2" y="157"/>
                  </a:cxn>
                  <a:cxn ang="0">
                    <a:pos x="0" y="153"/>
                  </a:cxn>
                  <a:cxn ang="0">
                    <a:pos x="0" y="149"/>
                  </a:cxn>
                  <a:cxn ang="0">
                    <a:pos x="0" y="11"/>
                  </a:cxn>
                  <a:cxn ang="0">
                    <a:pos x="0" y="11"/>
                  </a:cxn>
                  <a:cxn ang="0">
                    <a:pos x="0" y="7"/>
                  </a:cxn>
                  <a:cxn ang="0">
                    <a:pos x="2" y="3"/>
                  </a:cxn>
                  <a:cxn ang="0">
                    <a:pos x="5" y="0"/>
                  </a:cxn>
                  <a:cxn ang="0">
                    <a:pos x="10" y="0"/>
                  </a:cxn>
                  <a:cxn ang="0">
                    <a:pos x="10" y="0"/>
                  </a:cxn>
                  <a:cxn ang="0">
                    <a:pos x="10" y="0"/>
                  </a:cxn>
                  <a:cxn ang="0">
                    <a:pos x="14" y="0"/>
                  </a:cxn>
                  <a:cxn ang="0">
                    <a:pos x="16" y="3"/>
                  </a:cxn>
                  <a:cxn ang="0">
                    <a:pos x="18" y="7"/>
                  </a:cxn>
                  <a:cxn ang="0">
                    <a:pos x="19" y="11"/>
                  </a:cxn>
                  <a:cxn ang="0">
                    <a:pos x="19" y="149"/>
                  </a:cxn>
                </a:cxnLst>
                <a:rect l="0" t="0" r="r" b="b"/>
                <a:pathLst>
                  <a:path w="19" h="160">
                    <a:moveTo>
                      <a:pt x="19" y="149"/>
                    </a:moveTo>
                    <a:lnTo>
                      <a:pt x="19" y="149"/>
                    </a:lnTo>
                    <a:lnTo>
                      <a:pt x="18" y="153"/>
                    </a:lnTo>
                    <a:lnTo>
                      <a:pt x="16" y="157"/>
                    </a:lnTo>
                    <a:lnTo>
                      <a:pt x="14" y="159"/>
                    </a:lnTo>
                    <a:lnTo>
                      <a:pt x="10" y="160"/>
                    </a:lnTo>
                    <a:lnTo>
                      <a:pt x="10" y="160"/>
                    </a:lnTo>
                    <a:lnTo>
                      <a:pt x="10" y="160"/>
                    </a:lnTo>
                    <a:lnTo>
                      <a:pt x="5" y="159"/>
                    </a:lnTo>
                    <a:lnTo>
                      <a:pt x="2" y="157"/>
                    </a:lnTo>
                    <a:lnTo>
                      <a:pt x="0" y="153"/>
                    </a:lnTo>
                    <a:lnTo>
                      <a:pt x="0" y="149"/>
                    </a:lnTo>
                    <a:lnTo>
                      <a:pt x="0" y="11"/>
                    </a:lnTo>
                    <a:lnTo>
                      <a:pt x="0" y="11"/>
                    </a:lnTo>
                    <a:lnTo>
                      <a:pt x="0" y="7"/>
                    </a:lnTo>
                    <a:lnTo>
                      <a:pt x="2" y="3"/>
                    </a:lnTo>
                    <a:lnTo>
                      <a:pt x="5" y="0"/>
                    </a:lnTo>
                    <a:lnTo>
                      <a:pt x="10" y="0"/>
                    </a:lnTo>
                    <a:lnTo>
                      <a:pt x="10" y="0"/>
                    </a:lnTo>
                    <a:lnTo>
                      <a:pt x="10" y="0"/>
                    </a:lnTo>
                    <a:lnTo>
                      <a:pt x="14" y="0"/>
                    </a:lnTo>
                    <a:lnTo>
                      <a:pt x="16" y="3"/>
                    </a:lnTo>
                    <a:lnTo>
                      <a:pt x="18" y="7"/>
                    </a:lnTo>
                    <a:lnTo>
                      <a:pt x="19" y="11"/>
                    </a:lnTo>
                    <a:lnTo>
                      <a:pt x="19" y="149"/>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5" name="Freeform 371">
                <a:extLst>
                  <a:ext uri="{C183D7F6-B498-43B3-948B-1728B52AA6E4}">
                    <adec:decorative xmlns:adec="http://schemas.microsoft.com/office/drawing/2017/decorative" val="1"/>
                  </a:ext>
                </a:extLst>
              </p:cNvPr>
              <p:cNvSpPr>
                <a:spLocks/>
              </p:cNvSpPr>
              <p:nvPr/>
            </p:nvSpPr>
            <p:spPr bwMode="auto">
              <a:xfrm>
                <a:off x="2160588" y="4652963"/>
                <a:ext cx="57150" cy="11113"/>
              </a:xfrm>
              <a:custGeom>
                <a:avLst/>
                <a:gdLst/>
                <a:ahLst/>
                <a:cxnLst>
                  <a:cxn ang="0">
                    <a:pos x="100" y="0"/>
                  </a:cxn>
                  <a:cxn ang="0">
                    <a:pos x="100" y="0"/>
                  </a:cxn>
                  <a:cxn ang="0">
                    <a:pos x="104" y="1"/>
                  </a:cxn>
                  <a:cxn ang="0">
                    <a:pos x="106" y="4"/>
                  </a:cxn>
                  <a:cxn ang="0">
                    <a:pos x="107" y="7"/>
                  </a:cxn>
                  <a:cxn ang="0">
                    <a:pos x="108" y="11"/>
                  </a:cxn>
                  <a:cxn ang="0">
                    <a:pos x="108" y="11"/>
                  </a:cxn>
                  <a:cxn ang="0">
                    <a:pos x="108" y="11"/>
                  </a:cxn>
                  <a:cxn ang="0">
                    <a:pos x="107" y="14"/>
                  </a:cxn>
                  <a:cxn ang="0">
                    <a:pos x="106" y="18"/>
                  </a:cxn>
                  <a:cxn ang="0">
                    <a:pos x="104" y="20"/>
                  </a:cxn>
                  <a:cxn ang="0">
                    <a:pos x="100" y="21"/>
                  </a:cxn>
                  <a:cxn ang="0">
                    <a:pos x="7" y="21"/>
                  </a:cxn>
                  <a:cxn ang="0">
                    <a:pos x="7" y="21"/>
                  </a:cxn>
                  <a:cxn ang="0">
                    <a:pos x="4" y="20"/>
                  </a:cxn>
                  <a:cxn ang="0">
                    <a:pos x="2" y="18"/>
                  </a:cxn>
                  <a:cxn ang="0">
                    <a:pos x="0" y="14"/>
                  </a:cxn>
                  <a:cxn ang="0">
                    <a:pos x="0" y="11"/>
                  </a:cxn>
                  <a:cxn ang="0">
                    <a:pos x="0" y="11"/>
                  </a:cxn>
                  <a:cxn ang="0">
                    <a:pos x="0" y="11"/>
                  </a:cxn>
                  <a:cxn ang="0">
                    <a:pos x="0" y="7"/>
                  </a:cxn>
                  <a:cxn ang="0">
                    <a:pos x="2" y="4"/>
                  </a:cxn>
                  <a:cxn ang="0">
                    <a:pos x="4" y="1"/>
                  </a:cxn>
                  <a:cxn ang="0">
                    <a:pos x="7" y="0"/>
                  </a:cxn>
                  <a:cxn ang="0">
                    <a:pos x="100" y="0"/>
                  </a:cxn>
                </a:cxnLst>
                <a:rect l="0" t="0" r="r" b="b"/>
                <a:pathLst>
                  <a:path w="108" h="21">
                    <a:moveTo>
                      <a:pt x="100" y="0"/>
                    </a:moveTo>
                    <a:lnTo>
                      <a:pt x="100" y="0"/>
                    </a:lnTo>
                    <a:lnTo>
                      <a:pt x="104" y="1"/>
                    </a:lnTo>
                    <a:lnTo>
                      <a:pt x="106" y="4"/>
                    </a:lnTo>
                    <a:lnTo>
                      <a:pt x="107" y="7"/>
                    </a:lnTo>
                    <a:lnTo>
                      <a:pt x="108" y="11"/>
                    </a:lnTo>
                    <a:lnTo>
                      <a:pt x="108" y="11"/>
                    </a:lnTo>
                    <a:lnTo>
                      <a:pt x="108" y="11"/>
                    </a:lnTo>
                    <a:lnTo>
                      <a:pt x="107" y="14"/>
                    </a:lnTo>
                    <a:lnTo>
                      <a:pt x="106" y="18"/>
                    </a:lnTo>
                    <a:lnTo>
                      <a:pt x="104" y="20"/>
                    </a:lnTo>
                    <a:lnTo>
                      <a:pt x="100" y="21"/>
                    </a:lnTo>
                    <a:lnTo>
                      <a:pt x="7" y="21"/>
                    </a:lnTo>
                    <a:lnTo>
                      <a:pt x="7" y="21"/>
                    </a:lnTo>
                    <a:lnTo>
                      <a:pt x="4" y="20"/>
                    </a:lnTo>
                    <a:lnTo>
                      <a:pt x="2" y="18"/>
                    </a:lnTo>
                    <a:lnTo>
                      <a:pt x="0" y="14"/>
                    </a:lnTo>
                    <a:lnTo>
                      <a:pt x="0" y="11"/>
                    </a:lnTo>
                    <a:lnTo>
                      <a:pt x="0" y="11"/>
                    </a:lnTo>
                    <a:lnTo>
                      <a:pt x="0" y="11"/>
                    </a:lnTo>
                    <a:lnTo>
                      <a:pt x="0" y="7"/>
                    </a:lnTo>
                    <a:lnTo>
                      <a:pt x="2" y="4"/>
                    </a:lnTo>
                    <a:lnTo>
                      <a:pt x="4" y="1"/>
                    </a:lnTo>
                    <a:lnTo>
                      <a:pt x="7" y="0"/>
                    </a:lnTo>
                    <a:lnTo>
                      <a:pt x="100" y="0"/>
                    </a:lnTo>
                    <a:close/>
                  </a:path>
                </a:pathLst>
              </a:custGeom>
              <a:grp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nvGrpSpPr>
          <p:cNvPr id="143" name="Group 142" descr="Text group 5."/>
          <p:cNvGrpSpPr/>
          <p:nvPr/>
        </p:nvGrpSpPr>
        <p:grpSpPr>
          <a:xfrm>
            <a:off x="7304088" y="1104902"/>
            <a:ext cx="4343402" cy="797983"/>
            <a:chOff x="7413566" y="914401"/>
            <a:chExt cx="4773233" cy="877099"/>
          </a:xfrm>
        </p:grpSpPr>
        <p:cxnSp>
          <p:nvCxnSpPr>
            <p:cNvPr id="144" name="Straight Arrow Connector 143">
              <a:extLst>
                <a:ext uri="{C183D7F6-B498-43B3-948B-1728B52AA6E4}">
                  <adec:decorative xmlns:adec="http://schemas.microsoft.com/office/drawing/2017/decorative" val="1"/>
                </a:ext>
              </a:extLst>
            </p:cNvPr>
            <p:cNvCxnSpPr/>
            <p:nvPr/>
          </p:nvCxnSpPr>
          <p:spPr>
            <a:xfrm flipH="1" flipV="1">
              <a:off x="7413566" y="1348837"/>
              <a:ext cx="1738135" cy="6685"/>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0" name="Rectangle 70"/>
            <p:cNvSpPr>
              <a:spLocks noChangeArrowheads="1"/>
            </p:cNvSpPr>
            <p:nvPr/>
          </p:nvSpPr>
          <p:spPr bwMode="auto">
            <a:xfrm>
              <a:off x="9158045" y="914401"/>
              <a:ext cx="3028754"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Everything in Root Directory and Locally Deployed</a:t>
              </a:r>
            </a:p>
          </p:txBody>
        </p:sp>
        <p:cxnSp>
          <p:nvCxnSpPr>
            <p:cNvPr id="191" name="Straight Connector 190">
              <a:extLst>
                <a:ext uri="{C183D7F6-B498-43B3-948B-1728B52AA6E4}">
                  <adec:decorative xmlns:adec="http://schemas.microsoft.com/office/drawing/2017/decorative" val="1"/>
                </a:ext>
              </a:extLst>
            </p:cNvPr>
            <p:cNvCxnSpPr/>
            <p:nvPr/>
          </p:nvCxnSpPr>
          <p:spPr>
            <a:xfrm rot="5400000">
              <a:off x="87152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92" name="Group 191" descr="Text group 6."/>
          <p:cNvGrpSpPr/>
          <p:nvPr/>
        </p:nvGrpSpPr>
        <p:grpSpPr>
          <a:xfrm>
            <a:off x="8305799" y="2286002"/>
            <a:ext cx="3316312" cy="797983"/>
            <a:chOff x="8542293" y="914401"/>
            <a:chExt cx="3644501" cy="877099"/>
          </a:xfrm>
        </p:grpSpPr>
        <p:cxnSp>
          <p:nvCxnSpPr>
            <p:cNvPr id="193" name="Straight Arrow Connector 192">
              <a:extLst>
                <a:ext uri="{C183D7F6-B498-43B3-948B-1728B52AA6E4}">
                  <adec:decorative xmlns:adec="http://schemas.microsoft.com/office/drawing/2017/decorative" val="1"/>
                </a:ext>
              </a:extLst>
            </p:cNvPr>
            <p:cNvCxnSpPr/>
            <p:nvPr/>
          </p:nvCxnSpPr>
          <p:spPr>
            <a:xfrm flipH="1">
              <a:off x="8542293" y="1348625"/>
              <a:ext cx="597998"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94" name="Rectangle 70"/>
            <p:cNvSpPr>
              <a:spLocks noChangeArrowheads="1"/>
            </p:cNvSpPr>
            <p:nvPr/>
          </p:nvSpPr>
          <p:spPr bwMode="auto">
            <a:xfrm>
              <a:off x="9158041" y="914401"/>
              <a:ext cx="3028753"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Quick Care </a:t>
              </a:r>
              <a:r>
                <a:rPr lang="en-US" dirty="0" err="1">
                  <a:solidFill>
                    <a:srgbClr val="FFFFFF"/>
                  </a:solidFill>
                  <a:latin typeface="Arial Narrow"/>
                  <a:cs typeface="Arial Narrow"/>
                </a:rPr>
                <a:t>Recommadations</a:t>
              </a:r>
              <a:r>
                <a:rPr lang="en-US" dirty="0">
                  <a:solidFill>
                    <a:srgbClr val="FFFFFF"/>
                  </a:solidFill>
                  <a:latin typeface="Arial Narrow"/>
                  <a:cs typeface="Arial Narrow"/>
                </a:rPr>
                <a:t> and Identification</a:t>
              </a:r>
            </a:p>
          </p:txBody>
        </p:sp>
        <p:cxnSp>
          <p:nvCxnSpPr>
            <p:cNvPr id="195" name="Straight Connector 194">
              <a:extLst>
                <a:ext uri="{C183D7F6-B498-43B3-948B-1728B52AA6E4}">
                  <adec:decorative xmlns:adec="http://schemas.microsoft.com/office/drawing/2017/decorative" val="1"/>
                </a:ext>
              </a:extLst>
            </p:cNvPr>
            <p:cNvCxnSpPr/>
            <p:nvPr/>
          </p:nvCxnSpPr>
          <p:spPr>
            <a:xfrm rot="5400000">
              <a:off x="87152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13" name="Group 212" descr="Text group 2."/>
          <p:cNvGrpSpPr/>
          <p:nvPr/>
        </p:nvGrpSpPr>
        <p:grpSpPr>
          <a:xfrm>
            <a:off x="228600" y="1905002"/>
            <a:ext cx="4179888" cy="797983"/>
            <a:chOff x="277812" y="914401"/>
            <a:chExt cx="4594302" cy="877099"/>
          </a:xfrm>
        </p:grpSpPr>
        <p:sp>
          <p:nvSpPr>
            <p:cNvPr id="214" name="Rectangle 70"/>
            <p:cNvSpPr>
              <a:spLocks noChangeArrowheads="1"/>
            </p:cNvSpPr>
            <p:nvPr/>
          </p:nvSpPr>
          <p:spPr bwMode="auto">
            <a:xfrm>
              <a:off x="277812" y="914401"/>
              <a:ext cx="3029258"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Latest Programming Libraries</a:t>
              </a:r>
            </a:p>
          </p:txBody>
        </p:sp>
        <p:grpSp>
          <p:nvGrpSpPr>
            <p:cNvPr id="215" name="Group 214"/>
            <p:cNvGrpSpPr/>
            <p:nvPr/>
          </p:nvGrpSpPr>
          <p:grpSpPr>
            <a:xfrm flipH="1">
              <a:off x="3351212" y="915314"/>
              <a:ext cx="1520902" cy="876186"/>
              <a:chOff x="851403" y="915314"/>
              <a:chExt cx="1520902" cy="876186"/>
            </a:xfrm>
          </p:grpSpPr>
          <p:cxnSp>
            <p:nvCxnSpPr>
              <p:cNvPr id="216" name="Straight Arrow Connector 215">
                <a:extLst>
                  <a:ext uri="{C183D7F6-B498-43B3-948B-1728B52AA6E4}">
                    <adec:decorative xmlns:adec="http://schemas.microsoft.com/office/drawing/2017/decorative" val="1"/>
                  </a:ext>
                </a:extLst>
              </p:cNvPr>
              <p:cNvCxnSpPr/>
              <p:nvPr/>
            </p:nvCxnSpPr>
            <p:spPr>
              <a:xfrm flipH="1">
                <a:off x="851403" y="1348625"/>
                <a:ext cx="1520018"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C183D7F6-B498-43B3-948B-1728B52AA6E4}">
                    <adec:decorative xmlns:adec="http://schemas.microsoft.com/office/drawing/2017/decorative" val="1"/>
                  </a:ext>
                </a:extLst>
              </p:cNvPr>
              <p:cNvCxnSpPr/>
              <p:nvPr/>
            </p:nvCxnSpPr>
            <p:spPr>
              <a:xfrm rot="5400000">
                <a:off x="19334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nvGrpSpPr>
          <p:cNvPr id="218" name="Group 217" descr="Text group 3."/>
          <p:cNvGrpSpPr/>
          <p:nvPr/>
        </p:nvGrpSpPr>
        <p:grpSpPr>
          <a:xfrm>
            <a:off x="228601" y="2946402"/>
            <a:ext cx="3176587" cy="797983"/>
            <a:chOff x="277812" y="914401"/>
            <a:chExt cx="3491529" cy="877099"/>
          </a:xfrm>
        </p:grpSpPr>
        <p:sp>
          <p:nvSpPr>
            <p:cNvPr id="219" name="Rectangle 70"/>
            <p:cNvSpPr>
              <a:spLocks noChangeArrowheads="1"/>
            </p:cNvSpPr>
            <p:nvPr/>
          </p:nvSpPr>
          <p:spPr bwMode="auto">
            <a:xfrm>
              <a:off x="277812" y="914401"/>
              <a:ext cx="3029260" cy="876186"/>
            </a:xfrm>
            <a:prstGeom prst="rect">
              <a:avLst/>
            </a:prstGeom>
            <a:noFill/>
            <a:ln w="9525">
              <a:noFill/>
              <a:miter lim="800000"/>
              <a:headEnd/>
              <a:tailEnd/>
            </a:ln>
          </p:spPr>
          <p:txBody>
            <a:bodyPr lIns="45720" tIns="18288" rIns="27432" bIns="18288" anchor="ctr" anchorCtr="0"/>
            <a:lstStyle/>
            <a:p>
              <a:pPr>
                <a:lnSpc>
                  <a:spcPct val="85000"/>
                </a:lnSpc>
                <a:spcBef>
                  <a:spcPts val="200"/>
                </a:spcBef>
              </a:pPr>
              <a:r>
                <a:rPr lang="en-US" dirty="0">
                  <a:solidFill>
                    <a:srgbClr val="FFFFFF"/>
                  </a:solidFill>
                  <a:latin typeface="Arial Narrow"/>
                  <a:cs typeface="Arial Narrow"/>
                </a:rPr>
                <a:t>Updated </a:t>
              </a:r>
              <a:r>
                <a:rPr lang="en-US" dirty="0" err="1">
                  <a:solidFill>
                    <a:srgbClr val="FFFFFF"/>
                  </a:solidFill>
                  <a:latin typeface="Arial Narrow"/>
                  <a:cs typeface="Arial Narrow"/>
                </a:rPr>
                <a:t>Personalised</a:t>
              </a:r>
              <a:r>
                <a:rPr lang="en-US" dirty="0">
                  <a:solidFill>
                    <a:srgbClr val="FFFFFF"/>
                  </a:solidFill>
                  <a:latin typeface="Arial Narrow"/>
                  <a:cs typeface="Arial Narrow"/>
                </a:rPr>
                <a:t> Dataset</a:t>
              </a:r>
            </a:p>
          </p:txBody>
        </p:sp>
        <p:grpSp>
          <p:nvGrpSpPr>
            <p:cNvPr id="220" name="Group 219"/>
            <p:cNvGrpSpPr/>
            <p:nvPr/>
          </p:nvGrpSpPr>
          <p:grpSpPr>
            <a:xfrm flipH="1">
              <a:off x="3351212" y="915314"/>
              <a:ext cx="418129" cy="876186"/>
              <a:chOff x="1954176" y="915314"/>
              <a:chExt cx="418129" cy="876186"/>
            </a:xfrm>
          </p:grpSpPr>
          <p:cxnSp>
            <p:nvCxnSpPr>
              <p:cNvPr id="221" name="Straight Arrow Connector 220">
                <a:extLst>
                  <a:ext uri="{C183D7F6-B498-43B3-948B-1728B52AA6E4}">
                    <adec:decorative xmlns:adec="http://schemas.microsoft.com/office/drawing/2017/decorative" val="1"/>
                  </a:ext>
                </a:extLst>
              </p:cNvPr>
              <p:cNvCxnSpPr/>
              <p:nvPr/>
            </p:nvCxnSpPr>
            <p:spPr>
              <a:xfrm flipH="1">
                <a:off x="1954176" y="1348625"/>
                <a:ext cx="417245"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C183D7F6-B498-43B3-948B-1728B52AA6E4}">
                    <adec:decorative xmlns:adec="http://schemas.microsoft.com/office/drawing/2017/decorative" val="1"/>
                  </a:ext>
                </a:extLst>
              </p:cNvPr>
              <p:cNvCxnSpPr/>
              <p:nvPr/>
            </p:nvCxnSpPr>
            <p:spPr>
              <a:xfrm rot="5400000">
                <a:off x="19334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nvGrpSpPr>
          <p:cNvPr id="223" name="Group 222" descr="Text group 4."/>
          <p:cNvGrpSpPr/>
          <p:nvPr/>
        </p:nvGrpSpPr>
        <p:grpSpPr>
          <a:xfrm>
            <a:off x="228600" y="3886202"/>
            <a:ext cx="4208336" cy="797983"/>
            <a:chOff x="277812" y="914401"/>
            <a:chExt cx="4625567" cy="877099"/>
          </a:xfrm>
        </p:grpSpPr>
        <p:sp>
          <p:nvSpPr>
            <p:cNvPr id="224" name="Rectangle 70"/>
            <p:cNvSpPr>
              <a:spLocks noChangeArrowheads="1"/>
            </p:cNvSpPr>
            <p:nvPr/>
          </p:nvSpPr>
          <p:spPr bwMode="auto">
            <a:xfrm>
              <a:off x="277812" y="914401"/>
              <a:ext cx="3029258"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Use of Open AI and Google</a:t>
              </a:r>
            </a:p>
          </p:txBody>
        </p:sp>
        <p:grpSp>
          <p:nvGrpSpPr>
            <p:cNvPr id="225" name="Group 224"/>
            <p:cNvGrpSpPr/>
            <p:nvPr/>
          </p:nvGrpSpPr>
          <p:grpSpPr>
            <a:xfrm flipH="1">
              <a:off x="3351212" y="915314"/>
              <a:ext cx="1552167" cy="876186"/>
              <a:chOff x="820138" y="915314"/>
              <a:chExt cx="1552167" cy="876186"/>
            </a:xfrm>
          </p:grpSpPr>
          <p:cxnSp>
            <p:nvCxnSpPr>
              <p:cNvPr id="226" name="Straight Arrow Connector 225">
                <a:extLst>
                  <a:ext uri="{C183D7F6-B498-43B3-948B-1728B52AA6E4}">
                    <adec:decorative xmlns:adec="http://schemas.microsoft.com/office/drawing/2017/decorative" val="1"/>
                  </a:ext>
                </a:extLst>
              </p:cNvPr>
              <p:cNvCxnSpPr/>
              <p:nvPr/>
            </p:nvCxnSpPr>
            <p:spPr>
              <a:xfrm flipH="1">
                <a:off x="820138" y="1348625"/>
                <a:ext cx="1551286"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C183D7F6-B498-43B3-948B-1728B52AA6E4}">
                    <adec:decorative xmlns:adec="http://schemas.microsoft.com/office/drawing/2017/decorative" val="1"/>
                  </a:ext>
                </a:extLst>
              </p:cNvPr>
              <p:cNvCxnSpPr/>
              <p:nvPr/>
            </p:nvCxnSpPr>
            <p:spPr>
              <a:xfrm rot="5400000">
                <a:off x="19334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nvGrpSpPr>
          <p:cNvPr id="228" name="Group 227" descr="Text group 8."/>
          <p:cNvGrpSpPr/>
          <p:nvPr/>
        </p:nvGrpSpPr>
        <p:grpSpPr>
          <a:xfrm>
            <a:off x="6261100" y="4572002"/>
            <a:ext cx="5386389" cy="797983"/>
            <a:chOff x="6267359" y="914401"/>
            <a:chExt cx="5919437" cy="877099"/>
          </a:xfrm>
        </p:grpSpPr>
        <p:cxnSp>
          <p:nvCxnSpPr>
            <p:cNvPr id="229" name="Straight Arrow Connector 228">
              <a:extLst>
                <a:ext uri="{C183D7F6-B498-43B3-948B-1728B52AA6E4}">
                  <adec:decorative xmlns:adec="http://schemas.microsoft.com/office/drawing/2017/decorative" val="1"/>
                </a:ext>
              </a:extLst>
            </p:cNvPr>
            <p:cNvCxnSpPr/>
            <p:nvPr/>
          </p:nvCxnSpPr>
          <p:spPr>
            <a:xfrm flipH="1">
              <a:off x="6267359" y="1348625"/>
              <a:ext cx="2881547"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30" name="Rectangle 70"/>
            <p:cNvSpPr>
              <a:spLocks noChangeArrowheads="1"/>
            </p:cNvSpPr>
            <p:nvPr/>
          </p:nvSpPr>
          <p:spPr bwMode="auto">
            <a:xfrm>
              <a:off x="9158043" y="914401"/>
              <a:ext cx="3028753" cy="876186"/>
            </a:xfrm>
            <a:prstGeom prst="rect">
              <a:avLst/>
            </a:prstGeom>
            <a:noFill/>
            <a:ln w="9525">
              <a:noFill/>
              <a:miter lim="800000"/>
              <a:headEnd/>
              <a:tailEnd/>
            </a:ln>
          </p:spPr>
          <p:txBody>
            <a:bodyPr lIns="45720" tIns="18288" rIns="27432" bIns="18288" anchor="ctr" anchorCtr="0"/>
            <a:lstStyle/>
            <a:p>
              <a:pPr>
                <a:lnSpc>
                  <a:spcPct val="85000"/>
                </a:lnSpc>
                <a:spcBef>
                  <a:spcPts val="200"/>
                </a:spcBef>
              </a:pPr>
              <a:endParaRPr lang="en-US" sz="1400" dirty="0">
                <a:solidFill>
                  <a:srgbClr val="FFFFFF"/>
                </a:solidFill>
                <a:latin typeface="Arial Narrow"/>
                <a:cs typeface="Arial Narrow"/>
              </a:endParaRPr>
            </a:p>
          </p:txBody>
        </p:sp>
        <p:cxnSp>
          <p:nvCxnSpPr>
            <p:cNvPr id="231" name="Straight Connector 230">
              <a:extLst>
                <a:ext uri="{C183D7F6-B498-43B3-948B-1728B52AA6E4}">
                  <adec:decorative xmlns:adec="http://schemas.microsoft.com/office/drawing/2017/decorative" val="1"/>
                </a:ext>
              </a:extLst>
            </p:cNvPr>
            <p:cNvCxnSpPr/>
            <p:nvPr/>
          </p:nvCxnSpPr>
          <p:spPr>
            <a:xfrm rot="5400000">
              <a:off x="87152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232" name="Group 231" descr="Text group 1."/>
          <p:cNvGrpSpPr/>
          <p:nvPr/>
        </p:nvGrpSpPr>
        <p:grpSpPr>
          <a:xfrm>
            <a:off x="228600" y="749302"/>
            <a:ext cx="5284788" cy="797983"/>
            <a:chOff x="277812" y="914401"/>
            <a:chExt cx="5808747" cy="877099"/>
          </a:xfrm>
        </p:grpSpPr>
        <p:sp>
          <p:nvSpPr>
            <p:cNvPr id="233" name="Rectangle 70"/>
            <p:cNvSpPr>
              <a:spLocks noChangeArrowheads="1"/>
            </p:cNvSpPr>
            <p:nvPr/>
          </p:nvSpPr>
          <p:spPr bwMode="auto">
            <a:xfrm>
              <a:off x="277812" y="914401"/>
              <a:ext cx="3029258"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Best Trained &amp; Accurate Model</a:t>
              </a:r>
            </a:p>
          </p:txBody>
        </p:sp>
        <p:grpSp>
          <p:nvGrpSpPr>
            <p:cNvPr id="234" name="Group 233"/>
            <p:cNvGrpSpPr/>
            <p:nvPr/>
          </p:nvGrpSpPr>
          <p:grpSpPr>
            <a:xfrm flipH="1">
              <a:off x="3351212" y="915314"/>
              <a:ext cx="2735347" cy="876186"/>
              <a:chOff x="-363042" y="915314"/>
              <a:chExt cx="2735347" cy="876186"/>
            </a:xfrm>
          </p:grpSpPr>
          <p:cxnSp>
            <p:nvCxnSpPr>
              <p:cNvPr id="235" name="Straight Arrow Connector 234">
                <a:extLst>
                  <a:ext uri="{C183D7F6-B498-43B3-948B-1728B52AA6E4}">
                    <adec:decorative xmlns:adec="http://schemas.microsoft.com/office/drawing/2017/decorative" val="1"/>
                  </a:ext>
                </a:extLst>
              </p:cNvPr>
              <p:cNvCxnSpPr/>
              <p:nvPr/>
            </p:nvCxnSpPr>
            <p:spPr>
              <a:xfrm flipH="1">
                <a:off x="-363042" y="1348625"/>
                <a:ext cx="2734463"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C183D7F6-B498-43B3-948B-1728B52AA6E4}">
                    <adec:decorative xmlns:adec="http://schemas.microsoft.com/office/drawing/2017/decorative" val="1"/>
                  </a:ext>
                </a:extLst>
              </p:cNvPr>
              <p:cNvCxnSpPr/>
              <p:nvPr/>
            </p:nvCxnSpPr>
            <p:spPr>
              <a:xfrm rot="5400000">
                <a:off x="19334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grpSp>
        <p:nvGrpSpPr>
          <p:cNvPr id="196" name="Group 195" descr="Text group 7."/>
          <p:cNvGrpSpPr/>
          <p:nvPr/>
        </p:nvGrpSpPr>
        <p:grpSpPr>
          <a:xfrm>
            <a:off x="7392986" y="3581402"/>
            <a:ext cx="4254502" cy="797983"/>
            <a:chOff x="7511261" y="914401"/>
            <a:chExt cx="4675536" cy="877099"/>
          </a:xfrm>
        </p:grpSpPr>
        <p:cxnSp>
          <p:nvCxnSpPr>
            <p:cNvPr id="198" name="Straight Arrow Connector 197">
              <a:extLst>
                <a:ext uri="{C183D7F6-B498-43B3-948B-1728B52AA6E4}">
                  <adec:decorative xmlns:adec="http://schemas.microsoft.com/office/drawing/2017/decorative" val="1"/>
                </a:ext>
              </a:extLst>
            </p:cNvPr>
            <p:cNvCxnSpPr/>
            <p:nvPr/>
          </p:nvCxnSpPr>
          <p:spPr>
            <a:xfrm flipH="1">
              <a:off x="7511261" y="1348625"/>
              <a:ext cx="1633740" cy="0"/>
            </a:xfrm>
            <a:prstGeom prst="straightConnector1">
              <a:avLst/>
            </a:prstGeom>
            <a:ln w="12700">
              <a:solidFill>
                <a:srgbClr val="FFFFFF"/>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70"/>
            <p:cNvSpPr>
              <a:spLocks noChangeArrowheads="1"/>
            </p:cNvSpPr>
            <p:nvPr/>
          </p:nvSpPr>
          <p:spPr bwMode="auto">
            <a:xfrm>
              <a:off x="9158044" y="914401"/>
              <a:ext cx="3028753" cy="876186"/>
            </a:xfrm>
            <a:prstGeom prst="rect">
              <a:avLst/>
            </a:prstGeom>
            <a:noFill/>
            <a:ln w="9525">
              <a:noFill/>
              <a:miter lim="800000"/>
              <a:headEnd/>
              <a:tailEnd/>
            </a:ln>
          </p:spPr>
          <p:txBody>
            <a:bodyPr lIns="45720" tIns="18288" rIns="27432" bIns="18288" anchor="ctr" anchorCtr="0"/>
            <a:lstStyle/>
            <a:p>
              <a:pPr marL="111125" indent="-111125">
                <a:lnSpc>
                  <a:spcPct val="85000"/>
                </a:lnSpc>
                <a:spcBef>
                  <a:spcPts val="200"/>
                </a:spcBef>
                <a:buFontTx/>
                <a:buChar char="•"/>
              </a:pPr>
              <a:r>
                <a:rPr lang="en-US" dirty="0">
                  <a:solidFill>
                    <a:srgbClr val="FFFFFF"/>
                  </a:solidFill>
                  <a:latin typeface="Arial Narrow"/>
                  <a:cs typeface="Arial Narrow"/>
                </a:rPr>
                <a:t>Combining Various Ideas To create A unique Idea or solution.</a:t>
              </a:r>
            </a:p>
          </p:txBody>
        </p:sp>
        <p:cxnSp>
          <p:nvCxnSpPr>
            <p:cNvPr id="212" name="Straight Connector 211">
              <a:extLst>
                <a:ext uri="{C183D7F6-B498-43B3-948B-1728B52AA6E4}">
                  <adec:decorative xmlns:adec="http://schemas.microsoft.com/office/drawing/2017/decorative" val="1"/>
                </a:ext>
              </a:extLst>
            </p:cNvPr>
            <p:cNvCxnSpPr/>
            <p:nvPr/>
          </p:nvCxnSpPr>
          <p:spPr>
            <a:xfrm rot="5400000">
              <a:off x="8715218" y="1352613"/>
              <a:ext cx="876186" cy="1588"/>
            </a:xfrm>
            <a:prstGeom prst="line">
              <a:avLst/>
            </a:prstGeom>
            <a:ln w="3175"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 name="Oval 3">
            <a:extLst>
              <a:ext uri="{C183D7F6-B498-43B3-948B-1728B52AA6E4}">
                <adec:decorative xmlns:adec="http://schemas.microsoft.com/office/drawing/2017/decorative" val="1"/>
              </a:ext>
            </a:extLst>
          </p:cNvPr>
          <p:cNvSpPr/>
          <p:nvPr/>
        </p:nvSpPr>
        <p:spPr>
          <a:xfrm rot="21207068">
            <a:off x="5396535" y="2727299"/>
            <a:ext cx="926774" cy="926774"/>
          </a:xfrm>
          <a:prstGeom prst="ellipse">
            <a:avLst/>
          </a:prstGeom>
          <a:gradFill flip="none" rotWithShape="1">
            <a:gsLst>
              <a:gs pos="100000">
                <a:srgbClr val="974E0E"/>
              </a:gs>
              <a:gs pos="21000">
                <a:srgbClr val="E29A3A"/>
              </a:gs>
            </a:gsLst>
            <a:path path="circle">
              <a:fillToRect r="100000" b="100000"/>
            </a:path>
            <a:tileRect l="-100000" t="-100000"/>
          </a:gradFill>
          <a:ln w="9525">
            <a:noFill/>
            <a:prstDash val="sysDash"/>
            <a:miter lim="800000"/>
            <a:headEnd/>
            <a:tailEnd/>
          </a:ln>
        </p:spPr>
        <p:txBody>
          <a:bodyPr lIns="18288" tIns="18288" rIns="18288" bIns="18288" anchor="ctr" anchorCtr="1"/>
          <a:lstStyle/>
          <a:p>
            <a:pPr algn="ctr">
              <a:lnSpc>
                <a:spcPct val="85000"/>
              </a:lnSpc>
              <a:spcBef>
                <a:spcPct val="20000"/>
              </a:spcBef>
            </a:pPr>
            <a:endParaRPr lang="en-US" sz="1600" b="1" dirty="0">
              <a:solidFill>
                <a:srgbClr val="FFFFFF"/>
              </a:solidFill>
              <a:latin typeface="Arial Narrow" pitchFamily="112" charset="0"/>
            </a:endParaRPr>
          </a:p>
        </p:txBody>
      </p:sp>
      <p:sp>
        <p:nvSpPr>
          <p:cNvPr id="15" name="TextBox 14">
            <a:extLst>
              <a:ext uri="{FF2B5EF4-FFF2-40B4-BE49-F238E27FC236}">
                <a16:creationId xmlns:a16="http://schemas.microsoft.com/office/drawing/2014/main" id="{69FC38CD-7A85-9BD9-F890-906E73CA7096}"/>
              </a:ext>
            </a:extLst>
          </p:cNvPr>
          <p:cNvSpPr txBox="1"/>
          <p:nvPr/>
        </p:nvSpPr>
        <p:spPr>
          <a:xfrm>
            <a:off x="8918129" y="4676362"/>
            <a:ext cx="2537405" cy="64633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Arial Narrow" panose="020B0606020202030204" pitchFamily="34" charset="0"/>
              </a:rPr>
              <a:t>Setting the User friendly </a:t>
            </a:r>
            <a:r>
              <a:rPr lang="en-IN" dirty="0" err="1">
                <a:solidFill>
                  <a:schemeClr val="bg1"/>
                </a:solidFill>
                <a:latin typeface="Arial Narrow" panose="020B0606020202030204" pitchFamily="34" charset="0"/>
              </a:rPr>
              <a:t>envionment</a:t>
            </a:r>
            <a:endParaRPr lang="en-IN" dirty="0">
              <a:solidFill>
                <a:schemeClr val="bg1"/>
              </a:solidFill>
              <a:latin typeface="Arial Narrow" panose="020B0606020202030204" pitchFamily="34" charset="0"/>
            </a:endParaRPr>
          </a:p>
        </p:txBody>
      </p:sp>
      <p:pic>
        <p:nvPicPr>
          <p:cNvPr id="17" name="Graphic 16" descr="Open hand with plant with solid fill">
            <a:extLst>
              <a:ext uri="{FF2B5EF4-FFF2-40B4-BE49-F238E27FC236}">
                <a16:creationId xmlns:a16="http://schemas.microsoft.com/office/drawing/2014/main" id="{9BBC2E00-C75C-5787-EC96-8DAC116F59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1674" y="2688329"/>
            <a:ext cx="916400" cy="916400"/>
          </a:xfrm>
          <a:prstGeom prst="rect">
            <a:avLst/>
          </a:prstGeom>
        </p:spPr>
      </p:pic>
    </p:spTree>
    <p:extLst>
      <p:ext uri="{BB962C8B-B14F-4D97-AF65-F5344CB8AC3E}">
        <p14:creationId xmlns:p14="http://schemas.microsoft.com/office/powerpoint/2010/main" val="4272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1000" fill="hold"/>
                                        <p:tgtEl>
                                          <p:spTgt spid="68"/>
                                        </p:tgtEl>
                                        <p:attrNameLst>
                                          <p:attrName>ppt_x</p:attrName>
                                        </p:attrNameLst>
                                      </p:cBhvr>
                                      <p:tavLst>
                                        <p:tav tm="0">
                                          <p:val>
                                            <p:strVal val="#ppt_x"/>
                                          </p:val>
                                        </p:tav>
                                        <p:tav tm="100000">
                                          <p:val>
                                            <p:strVal val="#ppt_x"/>
                                          </p:val>
                                        </p:tav>
                                      </p:tavLst>
                                    </p:anim>
                                    <p:anim calcmode="lin" valueType="num">
                                      <p:cBhvr additive="base">
                                        <p:cTn id="8" dur="1000" fill="hold"/>
                                        <p:tgtEl>
                                          <p:spTgt spid="68"/>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3000"/>
                            </p:stCondLst>
                            <p:childTnLst>
                              <p:par>
                                <p:cTn id="22" presetID="10" presetClass="entr" presetSubtype="0"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childTnLst>
                          </p:cTn>
                        </p:par>
                        <p:par>
                          <p:cTn id="33" fill="hold">
                            <p:stCondLst>
                              <p:cond delay="4500"/>
                            </p:stCondLst>
                            <p:childTnLst>
                              <p:par>
                                <p:cTn id="34" presetID="10"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childTnLst>
                          </p:cTn>
                        </p:par>
                        <p:par>
                          <p:cTn id="37" fill="hold">
                            <p:stCondLst>
                              <p:cond delay="5000"/>
                            </p:stCondLst>
                            <p:childTnLst>
                              <p:par>
                                <p:cTn id="38" presetID="10" presetClass="entr" presetSubtype="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childTnLst>
                          </p:cTn>
                        </p:par>
                        <p:par>
                          <p:cTn id="45" fill="hold">
                            <p:stCondLst>
                              <p:cond delay="6000"/>
                            </p:stCondLst>
                            <p:childTnLst>
                              <p:par>
                                <p:cTn id="46" presetID="2" presetClass="entr" presetSubtype="8" repeatCount="0" fill="hold" nodeType="afterEffect">
                                  <p:stCondLst>
                                    <p:cond delay="0"/>
                                  </p:stCondLst>
                                  <p:childTnLst>
                                    <p:set>
                                      <p:cBhvr>
                                        <p:cTn id="47" dur="1" fill="hold">
                                          <p:stCondLst>
                                            <p:cond delay="0"/>
                                          </p:stCondLst>
                                        </p:cTn>
                                        <p:tgtEl>
                                          <p:spTgt spid="232"/>
                                        </p:tgtEl>
                                        <p:attrNameLst>
                                          <p:attrName>style.visibility</p:attrName>
                                        </p:attrNameLst>
                                      </p:cBhvr>
                                      <p:to>
                                        <p:strVal val="visible"/>
                                      </p:to>
                                    </p:set>
                                    <p:anim calcmode="lin" valueType="num">
                                      <p:cBhvr additive="base">
                                        <p:cTn id="48" dur="500" fill="hold"/>
                                        <p:tgtEl>
                                          <p:spTgt spid="232"/>
                                        </p:tgtEl>
                                        <p:attrNameLst>
                                          <p:attrName>ppt_x</p:attrName>
                                        </p:attrNameLst>
                                      </p:cBhvr>
                                      <p:tavLst>
                                        <p:tav tm="0">
                                          <p:val>
                                            <p:strVal val="0-#ppt_w/2"/>
                                          </p:val>
                                        </p:tav>
                                        <p:tav tm="100000">
                                          <p:val>
                                            <p:strVal val="#ppt_x"/>
                                          </p:val>
                                        </p:tav>
                                      </p:tavLst>
                                    </p:anim>
                                    <p:anim calcmode="lin" valueType="num">
                                      <p:cBhvr additive="base">
                                        <p:cTn id="49" dur="500" fill="hold"/>
                                        <p:tgtEl>
                                          <p:spTgt spid="232"/>
                                        </p:tgtEl>
                                        <p:attrNameLst>
                                          <p:attrName>ppt_y</p:attrName>
                                        </p:attrNameLst>
                                      </p:cBhvr>
                                      <p:tavLst>
                                        <p:tav tm="0">
                                          <p:val>
                                            <p:strVal val="#ppt_y"/>
                                          </p:val>
                                        </p:tav>
                                        <p:tav tm="100000">
                                          <p:val>
                                            <p:strVal val="#ppt_y"/>
                                          </p:val>
                                        </p:tav>
                                      </p:tavLst>
                                    </p:anim>
                                  </p:childTnLst>
                                </p:cTn>
                              </p:par>
                              <p:par>
                                <p:cTn id="50" presetID="2" presetClass="entr" presetSubtype="8" fill="hold" nodeType="withEffect">
                                  <p:stCondLst>
                                    <p:cond delay="0"/>
                                  </p:stCondLst>
                                  <p:childTnLst>
                                    <p:set>
                                      <p:cBhvr>
                                        <p:cTn id="51" dur="1" fill="hold">
                                          <p:stCondLst>
                                            <p:cond delay="0"/>
                                          </p:stCondLst>
                                        </p:cTn>
                                        <p:tgtEl>
                                          <p:spTgt spid="213"/>
                                        </p:tgtEl>
                                        <p:attrNameLst>
                                          <p:attrName>style.visibility</p:attrName>
                                        </p:attrNameLst>
                                      </p:cBhvr>
                                      <p:to>
                                        <p:strVal val="visible"/>
                                      </p:to>
                                    </p:set>
                                    <p:anim calcmode="lin" valueType="num">
                                      <p:cBhvr additive="base">
                                        <p:cTn id="52" dur="500" fill="hold"/>
                                        <p:tgtEl>
                                          <p:spTgt spid="213"/>
                                        </p:tgtEl>
                                        <p:attrNameLst>
                                          <p:attrName>ppt_x</p:attrName>
                                        </p:attrNameLst>
                                      </p:cBhvr>
                                      <p:tavLst>
                                        <p:tav tm="0">
                                          <p:val>
                                            <p:strVal val="0-#ppt_w/2"/>
                                          </p:val>
                                        </p:tav>
                                        <p:tav tm="100000">
                                          <p:val>
                                            <p:strVal val="#ppt_x"/>
                                          </p:val>
                                        </p:tav>
                                      </p:tavLst>
                                    </p:anim>
                                    <p:anim calcmode="lin" valueType="num">
                                      <p:cBhvr additive="base">
                                        <p:cTn id="53" dur="500" fill="hold"/>
                                        <p:tgtEl>
                                          <p:spTgt spid="213"/>
                                        </p:tgtEl>
                                        <p:attrNameLst>
                                          <p:attrName>ppt_y</p:attrName>
                                        </p:attrNameLst>
                                      </p:cBhvr>
                                      <p:tavLst>
                                        <p:tav tm="0">
                                          <p:val>
                                            <p:strVal val="#ppt_y"/>
                                          </p:val>
                                        </p:tav>
                                        <p:tav tm="100000">
                                          <p:val>
                                            <p:strVal val="#ppt_y"/>
                                          </p:val>
                                        </p:tav>
                                      </p:tavLst>
                                    </p:anim>
                                  </p:childTnLst>
                                </p:cTn>
                              </p:par>
                              <p:par>
                                <p:cTn id="54" presetID="2" presetClass="entr" presetSubtype="8" fill="hold" nodeType="withEffect">
                                  <p:stCondLst>
                                    <p:cond delay="0"/>
                                  </p:stCondLst>
                                  <p:childTnLst>
                                    <p:set>
                                      <p:cBhvr>
                                        <p:cTn id="55" dur="1" fill="hold">
                                          <p:stCondLst>
                                            <p:cond delay="0"/>
                                          </p:stCondLst>
                                        </p:cTn>
                                        <p:tgtEl>
                                          <p:spTgt spid="218"/>
                                        </p:tgtEl>
                                        <p:attrNameLst>
                                          <p:attrName>style.visibility</p:attrName>
                                        </p:attrNameLst>
                                      </p:cBhvr>
                                      <p:to>
                                        <p:strVal val="visible"/>
                                      </p:to>
                                    </p:set>
                                    <p:anim calcmode="lin" valueType="num">
                                      <p:cBhvr additive="base">
                                        <p:cTn id="56" dur="500" fill="hold"/>
                                        <p:tgtEl>
                                          <p:spTgt spid="218"/>
                                        </p:tgtEl>
                                        <p:attrNameLst>
                                          <p:attrName>ppt_x</p:attrName>
                                        </p:attrNameLst>
                                      </p:cBhvr>
                                      <p:tavLst>
                                        <p:tav tm="0">
                                          <p:val>
                                            <p:strVal val="0-#ppt_w/2"/>
                                          </p:val>
                                        </p:tav>
                                        <p:tav tm="100000">
                                          <p:val>
                                            <p:strVal val="#ppt_x"/>
                                          </p:val>
                                        </p:tav>
                                      </p:tavLst>
                                    </p:anim>
                                    <p:anim calcmode="lin" valueType="num">
                                      <p:cBhvr additive="base">
                                        <p:cTn id="57" dur="500" fill="hold"/>
                                        <p:tgtEl>
                                          <p:spTgt spid="218"/>
                                        </p:tgtEl>
                                        <p:attrNameLst>
                                          <p:attrName>ppt_y</p:attrName>
                                        </p:attrNameLst>
                                      </p:cBhvr>
                                      <p:tavLst>
                                        <p:tav tm="0">
                                          <p:val>
                                            <p:strVal val="#ppt_y"/>
                                          </p:val>
                                        </p:tav>
                                        <p:tav tm="100000">
                                          <p:val>
                                            <p:strVal val="#ppt_y"/>
                                          </p:val>
                                        </p:tav>
                                      </p:tavLst>
                                    </p:anim>
                                  </p:childTnLst>
                                </p:cTn>
                              </p:par>
                              <p:par>
                                <p:cTn id="58" presetID="2" presetClass="entr" presetSubtype="8" fill="hold" nodeType="withEffect">
                                  <p:stCondLst>
                                    <p:cond delay="0"/>
                                  </p:stCondLst>
                                  <p:childTnLst>
                                    <p:set>
                                      <p:cBhvr>
                                        <p:cTn id="59" dur="1" fill="hold">
                                          <p:stCondLst>
                                            <p:cond delay="0"/>
                                          </p:stCondLst>
                                        </p:cTn>
                                        <p:tgtEl>
                                          <p:spTgt spid="223"/>
                                        </p:tgtEl>
                                        <p:attrNameLst>
                                          <p:attrName>style.visibility</p:attrName>
                                        </p:attrNameLst>
                                      </p:cBhvr>
                                      <p:to>
                                        <p:strVal val="visible"/>
                                      </p:to>
                                    </p:set>
                                    <p:anim calcmode="lin" valueType="num">
                                      <p:cBhvr additive="base">
                                        <p:cTn id="60" dur="500" fill="hold"/>
                                        <p:tgtEl>
                                          <p:spTgt spid="223"/>
                                        </p:tgtEl>
                                        <p:attrNameLst>
                                          <p:attrName>ppt_x</p:attrName>
                                        </p:attrNameLst>
                                      </p:cBhvr>
                                      <p:tavLst>
                                        <p:tav tm="0">
                                          <p:val>
                                            <p:strVal val="0-#ppt_w/2"/>
                                          </p:val>
                                        </p:tav>
                                        <p:tav tm="100000">
                                          <p:val>
                                            <p:strVal val="#ppt_x"/>
                                          </p:val>
                                        </p:tav>
                                      </p:tavLst>
                                    </p:anim>
                                    <p:anim calcmode="lin" valueType="num">
                                      <p:cBhvr additive="base">
                                        <p:cTn id="61" dur="500" fill="hold"/>
                                        <p:tgtEl>
                                          <p:spTgt spid="223"/>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stCondLst>
                                    <p:cond delay="0"/>
                                  </p:stCondLst>
                                  <p:childTnLst>
                                    <p:set>
                                      <p:cBhvr>
                                        <p:cTn id="63" dur="1" fill="hold">
                                          <p:stCondLst>
                                            <p:cond delay="0"/>
                                          </p:stCondLst>
                                        </p:cTn>
                                        <p:tgtEl>
                                          <p:spTgt spid="143"/>
                                        </p:tgtEl>
                                        <p:attrNameLst>
                                          <p:attrName>style.visibility</p:attrName>
                                        </p:attrNameLst>
                                      </p:cBhvr>
                                      <p:to>
                                        <p:strVal val="visible"/>
                                      </p:to>
                                    </p:set>
                                    <p:anim calcmode="lin" valueType="num">
                                      <p:cBhvr additive="base">
                                        <p:cTn id="64" dur="500" fill="hold"/>
                                        <p:tgtEl>
                                          <p:spTgt spid="143"/>
                                        </p:tgtEl>
                                        <p:attrNameLst>
                                          <p:attrName>ppt_x</p:attrName>
                                        </p:attrNameLst>
                                      </p:cBhvr>
                                      <p:tavLst>
                                        <p:tav tm="0">
                                          <p:val>
                                            <p:strVal val="1+#ppt_w/2"/>
                                          </p:val>
                                        </p:tav>
                                        <p:tav tm="100000">
                                          <p:val>
                                            <p:strVal val="#ppt_x"/>
                                          </p:val>
                                        </p:tav>
                                      </p:tavLst>
                                    </p:anim>
                                    <p:anim calcmode="lin" valueType="num">
                                      <p:cBhvr additive="base">
                                        <p:cTn id="65" dur="500" fill="hold"/>
                                        <p:tgtEl>
                                          <p:spTgt spid="143"/>
                                        </p:tgtEl>
                                        <p:attrNameLst>
                                          <p:attrName>ppt_y</p:attrName>
                                        </p:attrNameLst>
                                      </p:cBhvr>
                                      <p:tavLst>
                                        <p:tav tm="0">
                                          <p:val>
                                            <p:strVal val="#ppt_y"/>
                                          </p:val>
                                        </p:tav>
                                        <p:tav tm="100000">
                                          <p:val>
                                            <p:strVal val="#ppt_y"/>
                                          </p:val>
                                        </p:tav>
                                      </p:tavLst>
                                    </p:anim>
                                  </p:childTnLst>
                                </p:cTn>
                              </p:par>
                              <p:par>
                                <p:cTn id="66" presetID="2" presetClass="entr" presetSubtype="2" fill="hold" nodeType="withEffect">
                                  <p:stCondLst>
                                    <p:cond delay="0"/>
                                  </p:stCondLst>
                                  <p:childTnLst>
                                    <p:set>
                                      <p:cBhvr>
                                        <p:cTn id="67" dur="1" fill="hold">
                                          <p:stCondLst>
                                            <p:cond delay="0"/>
                                          </p:stCondLst>
                                        </p:cTn>
                                        <p:tgtEl>
                                          <p:spTgt spid="192"/>
                                        </p:tgtEl>
                                        <p:attrNameLst>
                                          <p:attrName>style.visibility</p:attrName>
                                        </p:attrNameLst>
                                      </p:cBhvr>
                                      <p:to>
                                        <p:strVal val="visible"/>
                                      </p:to>
                                    </p:set>
                                    <p:anim calcmode="lin" valueType="num">
                                      <p:cBhvr additive="base">
                                        <p:cTn id="68" dur="500" fill="hold"/>
                                        <p:tgtEl>
                                          <p:spTgt spid="192"/>
                                        </p:tgtEl>
                                        <p:attrNameLst>
                                          <p:attrName>ppt_x</p:attrName>
                                        </p:attrNameLst>
                                      </p:cBhvr>
                                      <p:tavLst>
                                        <p:tav tm="0">
                                          <p:val>
                                            <p:strVal val="1+#ppt_w/2"/>
                                          </p:val>
                                        </p:tav>
                                        <p:tav tm="100000">
                                          <p:val>
                                            <p:strVal val="#ppt_x"/>
                                          </p:val>
                                        </p:tav>
                                      </p:tavLst>
                                    </p:anim>
                                    <p:anim calcmode="lin" valueType="num">
                                      <p:cBhvr additive="base">
                                        <p:cTn id="69" dur="500" fill="hold"/>
                                        <p:tgtEl>
                                          <p:spTgt spid="192"/>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196"/>
                                        </p:tgtEl>
                                        <p:attrNameLst>
                                          <p:attrName>style.visibility</p:attrName>
                                        </p:attrNameLst>
                                      </p:cBhvr>
                                      <p:to>
                                        <p:strVal val="visible"/>
                                      </p:to>
                                    </p:set>
                                    <p:anim calcmode="lin" valueType="num">
                                      <p:cBhvr additive="base">
                                        <p:cTn id="72" dur="500" fill="hold"/>
                                        <p:tgtEl>
                                          <p:spTgt spid="196"/>
                                        </p:tgtEl>
                                        <p:attrNameLst>
                                          <p:attrName>ppt_x</p:attrName>
                                        </p:attrNameLst>
                                      </p:cBhvr>
                                      <p:tavLst>
                                        <p:tav tm="0">
                                          <p:val>
                                            <p:strVal val="1+#ppt_w/2"/>
                                          </p:val>
                                        </p:tav>
                                        <p:tav tm="100000">
                                          <p:val>
                                            <p:strVal val="#ppt_x"/>
                                          </p:val>
                                        </p:tav>
                                      </p:tavLst>
                                    </p:anim>
                                    <p:anim calcmode="lin" valueType="num">
                                      <p:cBhvr additive="base">
                                        <p:cTn id="73" dur="500" fill="hold"/>
                                        <p:tgtEl>
                                          <p:spTgt spid="196"/>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228"/>
                                        </p:tgtEl>
                                        <p:attrNameLst>
                                          <p:attrName>style.visibility</p:attrName>
                                        </p:attrNameLst>
                                      </p:cBhvr>
                                      <p:to>
                                        <p:strVal val="visible"/>
                                      </p:to>
                                    </p:set>
                                    <p:anim calcmode="lin" valueType="num">
                                      <p:cBhvr additive="base">
                                        <p:cTn id="76" dur="500" fill="hold"/>
                                        <p:tgtEl>
                                          <p:spTgt spid="228"/>
                                        </p:tgtEl>
                                        <p:attrNameLst>
                                          <p:attrName>ppt_x</p:attrName>
                                        </p:attrNameLst>
                                      </p:cBhvr>
                                      <p:tavLst>
                                        <p:tav tm="0">
                                          <p:val>
                                            <p:strVal val="1+#ppt_w/2"/>
                                          </p:val>
                                        </p:tav>
                                        <p:tav tm="100000">
                                          <p:val>
                                            <p:strVal val="#ppt_x"/>
                                          </p:val>
                                        </p:tav>
                                      </p:tavLst>
                                    </p:anim>
                                    <p:anim calcmode="lin" valueType="num">
                                      <p:cBhvr additive="base">
                                        <p:cTn id="77" dur="500" fill="hold"/>
                                        <p:tgtEl>
                                          <p:spTgt spid="22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 calcmode="lin" valueType="num">
                                      <p:cBhvr additive="base">
                                        <p:cTn id="82" dur="500" fill="hold"/>
                                        <p:tgtEl>
                                          <p:spTgt spid="15"/>
                                        </p:tgtEl>
                                        <p:attrNameLst>
                                          <p:attrName>ppt_x</p:attrName>
                                        </p:attrNameLst>
                                      </p:cBhvr>
                                      <p:tavLst>
                                        <p:tav tm="0">
                                          <p:val>
                                            <p:strVal val="#ppt_x"/>
                                          </p:val>
                                        </p:tav>
                                        <p:tav tm="100000">
                                          <p:val>
                                            <p:strVal val="#ppt_x"/>
                                          </p:val>
                                        </p:tav>
                                      </p:tavLst>
                                    </p:anim>
                                    <p:anim calcmode="lin" valueType="num">
                                      <p:cBhvr additive="base">
                                        <p:cTn id="8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39093" y="-1620418"/>
            <a:ext cx="4598280" cy="459828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9988816" y="5171769"/>
            <a:ext cx="1179166" cy="1179166"/>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a:off x="10185990" y="5171769"/>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6100752" y="2671848"/>
            <a:ext cx="5737860" cy="1015663"/>
          </a:xfrm>
          <a:prstGeom prst="rect">
            <a:avLst/>
          </a:prstGeom>
          <a:noFill/>
        </p:spPr>
        <p:txBody>
          <a:bodyPr wrap="square" rtlCol="0">
            <a:spAutoFit/>
          </a:bodyPr>
          <a:lstStyle/>
          <a:p>
            <a:r>
              <a:rPr lang="en-US" sz="6000" b="1" dirty="0">
                <a:latin typeface="Times New Roman" panose="02020603050405020304" pitchFamily="18" charset="0"/>
                <a:cs typeface="Times New Roman" panose="02020603050405020304" pitchFamily="18" charset="0"/>
              </a:rPr>
              <a:t>Introduction</a:t>
            </a:r>
          </a:p>
        </p:txBody>
      </p:sp>
      <p:sp>
        <p:nvSpPr>
          <p:cNvPr id="70" name="Rectangle 69">
            <a:extLst>
              <a:ext uri="{FF2B5EF4-FFF2-40B4-BE49-F238E27FC236}">
                <a16:creationId xmlns:a16="http://schemas.microsoft.com/office/drawing/2014/main" id="{53369A03-3F9E-E69D-E6AC-A3EC1EB7A349}"/>
              </a:ext>
            </a:extLst>
          </p:cNvPr>
          <p:cNvSpPr/>
          <p:nvPr/>
        </p:nvSpPr>
        <p:spPr>
          <a:xfrm>
            <a:off x="8490240" y="2615145"/>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3915687" y="6128607"/>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rot="10800000">
            <a:off x="6042037" y="6602"/>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6100752" y="3551441"/>
            <a:ext cx="4477647" cy="246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400" dirty="0">
                <a:solidFill>
                  <a:schemeClr val="tx1">
                    <a:lumMod val="50000"/>
                    <a:lumOff val="50000"/>
                  </a:schemeClr>
                </a:solidFill>
                <a:latin typeface="Arial" panose="020B0604020202020204" pitchFamily="34" charset="0"/>
                <a:cs typeface="Arial" panose="020B0604020202020204" pitchFamily="34" charset="0"/>
              </a:rPr>
              <a:t>In this presentation, we will discuss the exciting advancements in using technology to automate plant identification and care recommendations. Our system combines computer vision and machine learning to quickly identify plants and provide personalized care instructions. By harnessing the power of these technologies, we aim to simplify plant care for enthusiasts of all levels. Join us as we explore the benefits and possibilities of this innovative approach to plant care.</a:t>
            </a:r>
            <a:endParaRPr lang="es-CO" sz="1400" dirty="0">
              <a:solidFill>
                <a:schemeClr val="tx1">
                  <a:lumMod val="50000"/>
                  <a:lumOff val="50000"/>
                </a:schemeClr>
              </a:solidFill>
              <a:latin typeface="Arial" panose="020B0604020202020204" pitchFamily="34" charset="0"/>
              <a:cs typeface="Arial" panose="020B0604020202020204" pitchFamily="34" charset="0"/>
            </a:endParaRPr>
          </a:p>
          <a:p>
            <a:endParaRPr lang="es-CO" sz="1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8800795" y="54100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B01335F-6813-90FC-0AD2-396BE93BECA0}"/>
              </a:ext>
            </a:extLst>
          </p:cNvPr>
          <p:cNvSpPr/>
          <p:nvPr/>
        </p:nvSpPr>
        <p:spPr>
          <a:xfrm>
            <a:off x="5486095" y="541018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a:extLst>
              <a:ext uri="{FF2B5EF4-FFF2-40B4-BE49-F238E27FC236}">
                <a16:creationId xmlns:a16="http://schemas.microsoft.com/office/drawing/2014/main" id="{66AE5B7A-BDA7-22F7-7D48-89BDE806D17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pic>
        <p:nvPicPr>
          <p:cNvPr id="11" name="Picture Placeholder 10">
            <a:extLst>
              <a:ext uri="{FF2B5EF4-FFF2-40B4-BE49-F238E27FC236}">
                <a16:creationId xmlns:a16="http://schemas.microsoft.com/office/drawing/2014/main" id="{B0E173A5-14EC-1CF2-C117-99917A228028}"/>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9" b="19"/>
          <a:stretch>
            <a:fillRect/>
          </a:stretch>
        </p:blipFill>
        <p:spPr>
          <a:xfrm>
            <a:off x="436128" y="3539653"/>
            <a:ext cx="3257422" cy="3257422"/>
          </a:xfrm>
        </p:spPr>
      </p:pic>
    </p:spTree>
    <p:extLst>
      <p:ext uri="{BB962C8B-B14F-4D97-AF65-F5344CB8AC3E}">
        <p14:creationId xmlns:p14="http://schemas.microsoft.com/office/powerpoint/2010/main" val="1880438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7190139" y="1757663"/>
            <a:ext cx="3626428" cy="362642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9" name="Donut 58">
            <a:extLst>
              <a:ext uri="{FF2B5EF4-FFF2-40B4-BE49-F238E27FC236}">
                <a16:creationId xmlns:a16="http://schemas.microsoft.com/office/drawing/2014/main" id="{55C55787-7342-3BD6-9FCB-06EBA439F171}"/>
              </a:ext>
            </a:extLst>
          </p:cNvPr>
          <p:cNvSpPr/>
          <p:nvPr/>
        </p:nvSpPr>
        <p:spPr>
          <a:xfrm>
            <a:off x="6210454" y="734174"/>
            <a:ext cx="5600418" cy="5600418"/>
          </a:xfrm>
          <a:prstGeom prst="donut">
            <a:avLst>
              <a:gd name="adj" fmla="val 1110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Oval 62">
            <a:extLst>
              <a:ext uri="{FF2B5EF4-FFF2-40B4-BE49-F238E27FC236}">
                <a16:creationId xmlns:a16="http://schemas.microsoft.com/office/drawing/2014/main" id="{2313F3DF-0427-AFB7-B9CD-F96E2DF6EA74}"/>
              </a:ext>
            </a:extLst>
          </p:cNvPr>
          <p:cNvSpPr/>
          <p:nvPr/>
        </p:nvSpPr>
        <p:spPr>
          <a:xfrm>
            <a:off x="10371193" y="408099"/>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819771" y="1962199"/>
            <a:ext cx="5737860" cy="1015663"/>
          </a:xfrm>
          <a:prstGeom prst="rect">
            <a:avLst/>
          </a:prstGeom>
          <a:noFill/>
        </p:spPr>
        <p:txBody>
          <a:bodyPr wrap="square" rtlCol="0">
            <a:spAutoFit/>
          </a:bodyPr>
          <a:lstStyle/>
          <a:p>
            <a:r>
              <a:rPr lang="en-US" sz="6000" b="1" dirty="0">
                <a:latin typeface="Lato Black" panose="020F0502020204030203" pitchFamily="34" charset="77"/>
              </a:rPr>
              <a:t>Abstract</a:t>
            </a:r>
          </a:p>
        </p:txBody>
      </p:sp>
      <p:sp>
        <p:nvSpPr>
          <p:cNvPr id="70" name="Rectangle 69">
            <a:extLst>
              <a:ext uri="{FF2B5EF4-FFF2-40B4-BE49-F238E27FC236}">
                <a16:creationId xmlns:a16="http://schemas.microsoft.com/office/drawing/2014/main" id="{53369A03-3F9E-E69D-E6AC-A3EC1EB7A349}"/>
              </a:ext>
            </a:extLst>
          </p:cNvPr>
          <p:cNvSpPr/>
          <p:nvPr/>
        </p:nvSpPr>
        <p:spPr>
          <a:xfrm>
            <a:off x="3273766" y="1935491"/>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4113111" y="943130"/>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620395"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46" descr="iPhone6_mockup_front_white.png">
            <a:extLst>
              <a:ext uri="{FF2B5EF4-FFF2-40B4-BE49-F238E27FC236}">
                <a16:creationId xmlns:a16="http://schemas.microsoft.com/office/drawing/2014/main" id="{77466BF6-3A00-C9D4-B2CC-BAB9C518DE9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906677" y="2181197"/>
            <a:ext cx="4380309" cy="6854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0">
            <a:extLst>
              <a:ext uri="{FF2B5EF4-FFF2-40B4-BE49-F238E27FC236}">
                <a16:creationId xmlns:a16="http://schemas.microsoft.com/office/drawing/2014/main" id="{3B28D24B-2C9B-17EC-F764-C61FA9B17467}"/>
              </a:ext>
            </a:extLst>
          </p:cNvPr>
          <p:cNvSpPr txBox="1">
            <a:spLocks noChangeArrowheads="1"/>
          </p:cNvSpPr>
          <p:nvPr/>
        </p:nvSpPr>
        <p:spPr bwMode="auto">
          <a:xfrm>
            <a:off x="947755" y="2859999"/>
            <a:ext cx="4477647" cy="341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r>
              <a:rPr lang="en-US" sz="1200" dirty="0">
                <a:latin typeface="Arial" panose="020B0604020202020204" pitchFamily="34" charset="0"/>
                <a:cs typeface="Arial" panose="020B0604020202020204" pitchFamily="34" charset="0"/>
              </a:rPr>
              <a:t>The system analyzes pictures of plants using computer algorithms and learns to recognize different plant species based on features like leaf shape, color, and texture. It also includes a database of care instructions for each plant species, including information on watering, sunlight, and temperature requirements. By combining plant identification with the care database, the system gives users specific advice on how to take care of their plants. The system was tested with a variety of plant images and achieved accurate identification and reliable care recommendations. Plant experts and enthusiasts found the system easy to use and helpful. This research shows how computer vision and machine learning can improve plant care and make it more accessible to everyone. In the future, the system could be integrated into mobile apps or smart devices for convenient plant identification and care guidance. Overall, this work demonstrates the value of using technology to automate plant identification and enhance plant care practices.</a:t>
            </a:r>
            <a:endParaRPr lang="es-CO" sz="12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9545FCB3-EE08-B9F6-D022-661D3B4A440A}"/>
              </a:ext>
            </a:extLst>
          </p:cNvPr>
          <p:cNvSpPr/>
          <p:nvPr/>
        </p:nvSpPr>
        <p:spPr>
          <a:xfrm>
            <a:off x="6968910" y="365052"/>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3A70D617-1C9C-6396-7CD9-96739B7E795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354" r="21354"/>
          <a:stretch>
            <a:fillRect/>
          </a:stretch>
        </p:blipFill>
        <p:spPr/>
      </p:pic>
    </p:spTree>
    <p:extLst>
      <p:ext uri="{BB962C8B-B14F-4D97-AF65-F5344CB8AC3E}">
        <p14:creationId xmlns:p14="http://schemas.microsoft.com/office/powerpoint/2010/main" val="127674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2581998" y="220486"/>
            <a:ext cx="1310906" cy="13109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2338865" y="2521539"/>
            <a:ext cx="3593805" cy="769441"/>
          </a:xfrm>
          <a:prstGeom prst="rect">
            <a:avLst/>
          </a:prstGeom>
          <a:noFill/>
        </p:spPr>
        <p:txBody>
          <a:bodyPr wrap="square" rtlCol="0">
            <a:spAutoFit/>
          </a:bodyPr>
          <a:lstStyle/>
          <a:p>
            <a:pPr algn="r"/>
            <a:r>
              <a:rPr lang="en-US" sz="4400" dirty="0"/>
              <a:t>Origin OF</a:t>
            </a:r>
          </a:p>
        </p:txBody>
      </p:sp>
      <p:sp>
        <p:nvSpPr>
          <p:cNvPr id="70" name="Rectangle 69">
            <a:extLst>
              <a:ext uri="{FF2B5EF4-FFF2-40B4-BE49-F238E27FC236}">
                <a16:creationId xmlns:a16="http://schemas.microsoft.com/office/drawing/2014/main" id="{53369A03-3F9E-E69D-E6AC-A3EC1EB7A349}"/>
              </a:ext>
            </a:extLst>
          </p:cNvPr>
          <p:cNvSpPr/>
          <p:nvPr/>
        </p:nvSpPr>
        <p:spPr>
          <a:xfrm>
            <a:off x="6050329" y="301939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10916092"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9028077" y="220486"/>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21">
            <a:extLst>
              <a:ext uri="{FF2B5EF4-FFF2-40B4-BE49-F238E27FC236}">
                <a16:creationId xmlns:a16="http://schemas.microsoft.com/office/drawing/2014/main" id="{0703318D-E51A-5AC5-EFFF-4ABEF2DDFEC6}"/>
              </a:ext>
            </a:extLst>
          </p:cNvPr>
          <p:cNvSpPr/>
          <p:nvPr/>
        </p:nvSpPr>
        <p:spPr>
          <a:xfrm>
            <a:off x="1586114" y="1587717"/>
            <a:ext cx="3321335" cy="646331"/>
          </a:xfrm>
          <a:prstGeom prst="rect">
            <a:avLst/>
          </a:prstGeom>
        </p:spPr>
        <p:txBody>
          <a:bodyPr wrap="square">
            <a:spAutoFit/>
          </a:bodyPr>
          <a:lstStyle/>
          <a:p>
            <a:pPr algn="ctr"/>
            <a:r>
              <a:rPr lang="es-CO" dirty="0">
                <a:latin typeface="Arial" panose="020B0604020202020204" pitchFamily="34" charset="0"/>
                <a:cs typeface="Arial" panose="020B0604020202020204" pitchFamily="34" charset="0"/>
              </a:rPr>
              <a:t>1.By </a:t>
            </a:r>
            <a:r>
              <a:rPr lang="es-CO" dirty="0" err="1">
                <a:latin typeface="Arial" panose="020B0604020202020204" pitchFamily="34" charset="0"/>
                <a:cs typeface="Arial" panose="020B0604020202020204" pitchFamily="34" charset="0"/>
              </a:rPr>
              <a:t>observing</a:t>
            </a:r>
            <a:r>
              <a:rPr lang="es-CO" dirty="0">
                <a:latin typeface="Arial" panose="020B0604020202020204" pitchFamily="34" charset="0"/>
                <a:cs typeface="Arial" panose="020B0604020202020204" pitchFamily="34" charset="0"/>
              </a:rPr>
              <a:t> </a:t>
            </a:r>
          </a:p>
          <a:p>
            <a:pPr algn="ctr"/>
            <a:r>
              <a:rPr lang="es-CO" dirty="0" err="1">
                <a:latin typeface="Arial" panose="020B0604020202020204" pitchFamily="34" charset="0"/>
                <a:cs typeface="Arial" panose="020B0604020202020204" pitchFamily="34" charset="0"/>
              </a:rPr>
              <a:t>Death</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of</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plants</a:t>
            </a:r>
            <a:r>
              <a:rPr lang="es-CO" dirty="0">
                <a:latin typeface="Arial" panose="020B0604020202020204" pitchFamily="34" charset="0"/>
                <a:cs typeface="Arial" panose="020B0604020202020204" pitchFamily="34" charset="0"/>
              </a:rPr>
              <a:t> in Garden.</a:t>
            </a:r>
          </a:p>
        </p:txBody>
      </p:sp>
      <p:sp>
        <p:nvSpPr>
          <p:cNvPr id="69" name="TextBox 68">
            <a:extLst>
              <a:ext uri="{FF2B5EF4-FFF2-40B4-BE49-F238E27FC236}">
                <a16:creationId xmlns:a16="http://schemas.microsoft.com/office/drawing/2014/main" id="{D3D4C9B2-590A-D8A9-160F-173756D3E484}"/>
              </a:ext>
            </a:extLst>
          </p:cNvPr>
          <p:cNvSpPr txBox="1"/>
          <p:nvPr/>
        </p:nvSpPr>
        <p:spPr>
          <a:xfrm>
            <a:off x="4132780" y="3024498"/>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Problem</a:t>
            </a:r>
          </a:p>
        </p:txBody>
      </p:sp>
      <p:sp>
        <p:nvSpPr>
          <p:cNvPr id="31" name="Rectángulo 21">
            <a:extLst>
              <a:ext uri="{FF2B5EF4-FFF2-40B4-BE49-F238E27FC236}">
                <a16:creationId xmlns:a16="http://schemas.microsoft.com/office/drawing/2014/main" id="{326F01E6-27E5-F31A-D100-0CED43348DB3}"/>
              </a:ext>
            </a:extLst>
          </p:cNvPr>
          <p:cNvSpPr/>
          <p:nvPr/>
        </p:nvSpPr>
        <p:spPr>
          <a:xfrm>
            <a:off x="4626494" y="1587717"/>
            <a:ext cx="3321335" cy="369332"/>
          </a:xfrm>
          <a:prstGeom prst="rect">
            <a:avLst/>
          </a:prstGeom>
        </p:spPr>
        <p:txBody>
          <a:bodyPr wrap="square">
            <a:spAutoFit/>
          </a:bodyPr>
          <a:lstStyle/>
          <a:p>
            <a:pPr algn="ctr"/>
            <a:r>
              <a:rPr lang="es-CO" dirty="0">
                <a:latin typeface="Arial" panose="020B0604020202020204" pitchFamily="34" charset="0"/>
                <a:cs typeface="Arial" panose="020B0604020202020204" pitchFamily="34" charset="0"/>
              </a:rPr>
              <a:t>2.Failing </a:t>
            </a:r>
            <a:r>
              <a:rPr lang="es-CO" dirty="0" err="1">
                <a:latin typeface="Arial" panose="020B0604020202020204" pitchFamily="34" charset="0"/>
                <a:cs typeface="Arial" panose="020B0604020202020204" pitchFamily="34" charset="0"/>
              </a:rPr>
              <a:t>to</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identify</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Plant</a:t>
            </a:r>
            <a:r>
              <a:rPr lang="es-CO" dirty="0">
                <a:latin typeface="Arial" panose="020B0604020202020204" pitchFamily="34" charset="0"/>
                <a:cs typeface="Arial" panose="020B0604020202020204" pitchFamily="34" charset="0"/>
              </a:rPr>
              <a:t>. </a:t>
            </a:r>
          </a:p>
        </p:txBody>
      </p:sp>
      <p:sp>
        <p:nvSpPr>
          <p:cNvPr id="32" name="Rectángulo 21">
            <a:extLst>
              <a:ext uri="{FF2B5EF4-FFF2-40B4-BE49-F238E27FC236}">
                <a16:creationId xmlns:a16="http://schemas.microsoft.com/office/drawing/2014/main" id="{D7758C18-6274-3C56-2596-9096F100A984}"/>
              </a:ext>
            </a:extLst>
          </p:cNvPr>
          <p:cNvSpPr/>
          <p:nvPr/>
        </p:nvSpPr>
        <p:spPr>
          <a:xfrm>
            <a:off x="7849754" y="1587717"/>
            <a:ext cx="3321335" cy="646331"/>
          </a:xfrm>
          <a:prstGeom prst="rect">
            <a:avLst/>
          </a:prstGeom>
        </p:spPr>
        <p:txBody>
          <a:bodyPr wrap="square">
            <a:spAutoFit/>
          </a:bodyPr>
          <a:lstStyle/>
          <a:p>
            <a:pPr algn="ctr"/>
            <a:r>
              <a:rPr lang="es-CO" dirty="0">
                <a:latin typeface="Arial" panose="020B0604020202020204" pitchFamily="34" charset="0"/>
                <a:cs typeface="Arial" panose="020B0604020202020204" pitchFamily="34" charset="0"/>
              </a:rPr>
              <a:t>3.Less </a:t>
            </a:r>
            <a:r>
              <a:rPr lang="es-CO" dirty="0" err="1">
                <a:latin typeface="Arial" panose="020B0604020202020204" pitchFamily="34" charset="0"/>
                <a:cs typeface="Arial" panose="020B0604020202020204" pitchFamily="34" charset="0"/>
              </a:rPr>
              <a:t>Knowledge</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Towards</a:t>
            </a:r>
            <a:endParaRPr lang="es-CO" dirty="0">
              <a:latin typeface="Arial" panose="020B0604020202020204" pitchFamily="34" charset="0"/>
              <a:cs typeface="Arial" panose="020B0604020202020204" pitchFamily="34" charset="0"/>
            </a:endParaRPr>
          </a:p>
          <a:p>
            <a:pPr algn="ctr"/>
            <a:r>
              <a:rPr lang="es-CO" dirty="0" err="1">
                <a:latin typeface="Arial" panose="020B0604020202020204" pitchFamily="34" charset="0"/>
                <a:cs typeface="Arial" panose="020B0604020202020204" pitchFamily="34" charset="0"/>
              </a:rPr>
              <a:t>Plant</a:t>
            </a:r>
            <a:r>
              <a:rPr lang="es-CO" dirty="0">
                <a:latin typeface="Arial" panose="020B0604020202020204" pitchFamily="34" charset="0"/>
                <a:cs typeface="Arial" panose="020B0604020202020204" pitchFamily="34" charset="0"/>
              </a:rPr>
              <a:t> </a:t>
            </a:r>
            <a:r>
              <a:rPr lang="es-CO" dirty="0" err="1">
                <a:latin typeface="Arial" panose="020B0604020202020204" pitchFamily="34" charset="0"/>
                <a:cs typeface="Arial" panose="020B0604020202020204" pitchFamily="34" charset="0"/>
              </a:rPr>
              <a:t>classification</a:t>
            </a:r>
            <a:r>
              <a:rPr lang="es-CO" dirty="0">
                <a:latin typeface="Arial" panose="020B0604020202020204" pitchFamily="34" charset="0"/>
                <a:cs typeface="Arial" panose="020B0604020202020204" pitchFamily="34" charset="0"/>
              </a:rPr>
              <a:t>.</a:t>
            </a:r>
          </a:p>
        </p:txBody>
      </p:sp>
      <p:pic>
        <p:nvPicPr>
          <p:cNvPr id="4" name="Graphic 3" descr="Open hand with plant with solid fill">
            <a:extLst>
              <a:ext uri="{FF2B5EF4-FFF2-40B4-BE49-F238E27FC236}">
                <a16:creationId xmlns:a16="http://schemas.microsoft.com/office/drawing/2014/main" id="{9FCDDB87-1174-DA01-632A-C46A859DF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6330" y="418739"/>
            <a:ext cx="914400" cy="914400"/>
          </a:xfrm>
          <a:prstGeom prst="rect">
            <a:avLst/>
          </a:prstGeom>
        </p:spPr>
      </p:pic>
      <p:pic>
        <p:nvPicPr>
          <p:cNvPr id="6" name="Graphic 5" descr="Leaf with solid fill">
            <a:extLst>
              <a:ext uri="{FF2B5EF4-FFF2-40B4-BE49-F238E27FC236}">
                <a16:creationId xmlns:a16="http://schemas.microsoft.com/office/drawing/2014/main" id="{162649F4-2385-8C05-D715-FBAAE8EF14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19169" y="416484"/>
            <a:ext cx="836563" cy="836563"/>
          </a:xfrm>
          <a:prstGeom prst="rect">
            <a:avLst/>
          </a:prstGeom>
        </p:spPr>
      </p:pic>
      <p:pic>
        <p:nvPicPr>
          <p:cNvPr id="23" name="Graphic 22" descr="Plant with solid fill">
            <a:extLst>
              <a:ext uri="{FF2B5EF4-FFF2-40B4-BE49-F238E27FC236}">
                <a16:creationId xmlns:a16="http://schemas.microsoft.com/office/drawing/2014/main" id="{52AC99FF-5692-4629-151E-D48CFF4A963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3311" y="339298"/>
            <a:ext cx="1165240" cy="1165240"/>
          </a:xfrm>
          <a:prstGeom prst="rect">
            <a:avLst/>
          </a:prstGeom>
        </p:spPr>
      </p:pic>
      <p:sp>
        <p:nvSpPr>
          <p:cNvPr id="38" name="Oval 37">
            <a:extLst>
              <a:ext uri="{FF2B5EF4-FFF2-40B4-BE49-F238E27FC236}">
                <a16:creationId xmlns:a16="http://schemas.microsoft.com/office/drawing/2014/main" id="{19D08EB2-6669-E56E-7358-28865AA3C0E7}"/>
              </a:ext>
            </a:extLst>
          </p:cNvPr>
          <p:cNvSpPr/>
          <p:nvPr/>
        </p:nvSpPr>
        <p:spPr>
          <a:xfrm>
            <a:off x="2468880" y="3842121"/>
            <a:ext cx="1230501" cy="119213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17EAD1E4-684D-4741-F527-AA9A67540E7E}"/>
              </a:ext>
            </a:extLst>
          </p:cNvPr>
          <p:cNvSpPr txBox="1"/>
          <p:nvPr/>
        </p:nvSpPr>
        <p:spPr>
          <a:xfrm>
            <a:off x="2084832" y="5111496"/>
            <a:ext cx="2432304"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4.Personalized care instructions for specific plants based on their unique needs</a:t>
            </a:r>
            <a:endParaRPr lang="en-IN" dirty="0">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025FD835-0E56-2181-E642-9DE0640BAD06}"/>
              </a:ext>
            </a:extLst>
          </p:cNvPr>
          <p:cNvSpPr/>
          <p:nvPr/>
        </p:nvSpPr>
        <p:spPr>
          <a:xfrm>
            <a:off x="8325729" y="3745902"/>
            <a:ext cx="1312048" cy="1288354"/>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4" name="Graphic 43" descr="Flower without stem with solid fill">
            <a:extLst>
              <a:ext uri="{FF2B5EF4-FFF2-40B4-BE49-F238E27FC236}">
                <a16:creationId xmlns:a16="http://schemas.microsoft.com/office/drawing/2014/main" id="{D01481A2-EDCF-B905-3BF4-9B37E62B887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233671">
            <a:off x="8511236" y="3932690"/>
            <a:ext cx="941034" cy="941034"/>
          </a:xfrm>
          <a:prstGeom prst="rect">
            <a:avLst/>
          </a:prstGeom>
        </p:spPr>
      </p:pic>
      <p:pic>
        <p:nvPicPr>
          <p:cNvPr id="46" name="Graphic 45" descr="Deciduous tree with solid fill">
            <a:extLst>
              <a:ext uri="{FF2B5EF4-FFF2-40B4-BE49-F238E27FC236}">
                <a16:creationId xmlns:a16="http://schemas.microsoft.com/office/drawing/2014/main" id="{305A738C-723F-BF57-5990-B48A630BF0B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21371592">
            <a:off x="2622418" y="3988127"/>
            <a:ext cx="923421" cy="923421"/>
          </a:xfrm>
          <a:prstGeom prst="rect">
            <a:avLst/>
          </a:prstGeom>
        </p:spPr>
      </p:pic>
      <p:sp>
        <p:nvSpPr>
          <p:cNvPr id="47" name="TextBox 46">
            <a:extLst>
              <a:ext uri="{FF2B5EF4-FFF2-40B4-BE49-F238E27FC236}">
                <a16:creationId xmlns:a16="http://schemas.microsoft.com/office/drawing/2014/main" id="{E49254D5-9091-6CCF-D589-F39926FB9D8D}"/>
              </a:ext>
            </a:extLst>
          </p:cNvPr>
          <p:cNvSpPr txBox="1"/>
          <p:nvPr/>
        </p:nvSpPr>
        <p:spPr>
          <a:xfrm>
            <a:off x="7696183" y="5155495"/>
            <a:ext cx="3628475" cy="1200329"/>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5.</a:t>
            </a:r>
            <a:r>
              <a:rPr lang="en-US" dirty="0">
                <a:latin typeface="Arial" panose="020B0604020202020204" pitchFamily="34" charset="0"/>
                <a:cs typeface="Arial" panose="020B0604020202020204" pitchFamily="34" charset="0"/>
              </a:rPr>
              <a:t> Traditional methods relied on books or consulting experts, which were time-consuming and often inaccurate.</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7223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7071359" y="4403208"/>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70122" y="4213152"/>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a:extLst>
              <a:ext uri="{FF2B5EF4-FFF2-40B4-BE49-F238E27FC236}">
                <a16:creationId xmlns:a16="http://schemas.microsoft.com/office/drawing/2014/main" id="{90BEF28B-A4E9-9516-D636-F7543A96827D}"/>
              </a:ext>
            </a:extLst>
          </p:cNvPr>
          <p:cNvSpPr/>
          <p:nvPr/>
        </p:nvSpPr>
        <p:spPr>
          <a:xfrm rot="5400000">
            <a:off x="-138305" y="4990294"/>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68" name="TextBox 67">
            <a:extLst>
              <a:ext uri="{FF2B5EF4-FFF2-40B4-BE49-F238E27FC236}">
                <a16:creationId xmlns:a16="http://schemas.microsoft.com/office/drawing/2014/main" id="{91EE4237-1D2C-DEF8-2914-F565108CBB8A}"/>
              </a:ext>
            </a:extLst>
          </p:cNvPr>
          <p:cNvSpPr txBox="1"/>
          <p:nvPr/>
        </p:nvSpPr>
        <p:spPr>
          <a:xfrm>
            <a:off x="773926" y="854051"/>
            <a:ext cx="3593805" cy="646331"/>
          </a:xfrm>
          <a:prstGeom prst="rect">
            <a:avLst/>
          </a:prstGeom>
          <a:noFill/>
        </p:spPr>
        <p:txBody>
          <a:bodyPr wrap="square" rtlCol="0">
            <a:spAutoFit/>
          </a:bodyPr>
          <a:lstStyle/>
          <a:p>
            <a:pPr algn="r"/>
            <a:r>
              <a:rPr lang="en-US" sz="3600" dirty="0"/>
              <a:t>Methodology</a:t>
            </a:r>
          </a:p>
        </p:txBody>
      </p:sp>
      <p:sp>
        <p:nvSpPr>
          <p:cNvPr id="70" name="Rectangle 69">
            <a:extLst>
              <a:ext uri="{FF2B5EF4-FFF2-40B4-BE49-F238E27FC236}">
                <a16:creationId xmlns:a16="http://schemas.microsoft.com/office/drawing/2014/main" id="{53369A03-3F9E-E69D-E6AC-A3EC1EB7A349}"/>
              </a:ext>
            </a:extLst>
          </p:cNvPr>
          <p:cNvSpPr/>
          <p:nvPr/>
        </p:nvSpPr>
        <p:spPr>
          <a:xfrm>
            <a:off x="2417904" y="2033779"/>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Freeform 70">
            <a:extLst>
              <a:ext uri="{FF2B5EF4-FFF2-40B4-BE49-F238E27FC236}">
                <a16:creationId xmlns:a16="http://schemas.microsoft.com/office/drawing/2014/main" id="{624DC2D0-6178-411E-47ED-49E9C5F06F4F}"/>
              </a:ext>
            </a:extLst>
          </p:cNvPr>
          <p:cNvSpPr/>
          <p:nvPr/>
        </p:nvSpPr>
        <p:spPr>
          <a:xfrm rot="10800000">
            <a:off x="-138304" y="28260"/>
            <a:ext cx="2006010" cy="1729402"/>
          </a:xfrm>
          <a:custGeom>
            <a:avLst/>
            <a:gdLst>
              <a:gd name="connsiteX0" fmla="*/ 956931 w 1304261"/>
              <a:gd name="connsiteY0" fmla="*/ 0 h 1124417"/>
              <a:gd name="connsiteX1" fmla="*/ 1241493 w 1304261"/>
              <a:gd name="connsiteY1" fmla="*/ 43022 h 1124417"/>
              <a:gd name="connsiteX2" fmla="*/ 1304261 w 1304261"/>
              <a:gd name="connsiteY2" fmla="*/ 65995 h 1124417"/>
              <a:gd name="connsiteX3" fmla="*/ 1304261 w 1304261"/>
              <a:gd name="connsiteY3" fmla="*/ 488315 h 1124417"/>
              <a:gd name="connsiteX4" fmla="*/ 1284111 w 1304261"/>
              <a:gd name="connsiteY4" fmla="*/ 471689 h 1124417"/>
              <a:gd name="connsiteX5" fmla="*/ 956930 w 1304261"/>
              <a:gd name="connsiteY5" fmla="*/ 371749 h 1124417"/>
              <a:gd name="connsiteX6" fmla="*/ 371748 w 1304261"/>
              <a:gd name="connsiteY6" fmla="*/ 956931 h 1124417"/>
              <a:gd name="connsiteX7" fmla="*/ 383637 w 1304261"/>
              <a:gd name="connsiteY7" fmla="*/ 1074866 h 1124417"/>
              <a:gd name="connsiteX8" fmla="*/ 399018 w 1304261"/>
              <a:gd name="connsiteY8" fmla="*/ 1124417 h 1124417"/>
              <a:gd name="connsiteX9" fmla="*/ 15570 w 1304261"/>
              <a:gd name="connsiteY9" fmla="*/ 1124417 h 1124417"/>
              <a:gd name="connsiteX10" fmla="*/ 4941 w 1304261"/>
              <a:gd name="connsiteY10" fmla="*/ 1054772 h 1124417"/>
              <a:gd name="connsiteX11" fmla="*/ 0 w 1304261"/>
              <a:gd name="connsiteY11" fmla="*/ 956931 h 1124417"/>
              <a:gd name="connsiteX12" fmla="*/ 956931 w 1304261"/>
              <a:gd name="connsiteY12" fmla="*/ 0 h 112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4261" h="1124417">
                <a:moveTo>
                  <a:pt x="956931" y="0"/>
                </a:moveTo>
                <a:cubicBezTo>
                  <a:pt x="1056024" y="0"/>
                  <a:pt x="1151600" y="15062"/>
                  <a:pt x="1241493" y="43022"/>
                </a:cubicBezTo>
                <a:lnTo>
                  <a:pt x="1304261" y="65995"/>
                </a:lnTo>
                <a:lnTo>
                  <a:pt x="1304261" y="488315"/>
                </a:lnTo>
                <a:lnTo>
                  <a:pt x="1284111" y="471689"/>
                </a:lnTo>
                <a:cubicBezTo>
                  <a:pt x="1190715" y="408592"/>
                  <a:pt x="1078125" y="371749"/>
                  <a:pt x="956930" y="371749"/>
                </a:cubicBezTo>
                <a:cubicBezTo>
                  <a:pt x="633743" y="371749"/>
                  <a:pt x="371748" y="633744"/>
                  <a:pt x="371748" y="956931"/>
                </a:cubicBezTo>
                <a:cubicBezTo>
                  <a:pt x="371748" y="997330"/>
                  <a:pt x="375842" y="1036772"/>
                  <a:pt x="383637" y="1074866"/>
                </a:cubicBezTo>
                <a:lnTo>
                  <a:pt x="399018" y="1124417"/>
                </a:lnTo>
                <a:lnTo>
                  <a:pt x="15570" y="1124417"/>
                </a:lnTo>
                <a:lnTo>
                  <a:pt x="4941" y="1054772"/>
                </a:lnTo>
                <a:cubicBezTo>
                  <a:pt x="1674" y="1022603"/>
                  <a:pt x="0" y="989962"/>
                  <a:pt x="0" y="956931"/>
                </a:cubicBezTo>
                <a:cubicBezTo>
                  <a:pt x="0" y="428433"/>
                  <a:pt x="428433" y="0"/>
                  <a:pt x="956931" y="0"/>
                </a:cubicBezTo>
                <a:close/>
              </a:path>
            </a:pathLst>
          </a:cu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nchor="ctr">
            <a:noAutofit/>
          </a:bodyP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Oval 6">
            <a:extLst>
              <a:ext uri="{FF2B5EF4-FFF2-40B4-BE49-F238E27FC236}">
                <a16:creationId xmlns:a16="http://schemas.microsoft.com/office/drawing/2014/main" id="{9545FCB3-EE08-B9F6-D022-661D3B4A440A}"/>
              </a:ext>
            </a:extLst>
          </p:cNvPr>
          <p:cNvSpPr/>
          <p:nvPr/>
        </p:nvSpPr>
        <p:spPr>
          <a:xfrm>
            <a:off x="6415906" y="4130061"/>
            <a:ext cx="1310906" cy="13109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2276019" y="1245695"/>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Dataset</a:t>
            </a: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1499880" y="2236917"/>
            <a:ext cx="5167663" cy="286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buFont typeface="Arial" panose="020B0604020202020204" pitchFamily="34" charset="0"/>
              <a:buChar char="•"/>
            </a:pPr>
            <a:r>
              <a:rPr lang="en-US" sz="1800" dirty="0"/>
              <a:t>We made our own image dataset of 4 flowers.</a:t>
            </a:r>
          </a:p>
          <a:p>
            <a:pPr marL="342900" indent="-342900">
              <a:buFont typeface="Arial" panose="020B0604020202020204" pitchFamily="34" charset="0"/>
              <a:buChar char="•"/>
            </a:pPr>
            <a:r>
              <a:rPr lang="en-US" sz="1800" dirty="0"/>
              <a:t>Plant categories and classes are defined using a dictionary.</a:t>
            </a:r>
          </a:p>
          <a:p>
            <a:pPr marL="342900" indent="-342900">
              <a:buFont typeface="Arial" panose="020B0604020202020204" pitchFamily="34" charset="0"/>
              <a:buChar char="•"/>
            </a:pPr>
            <a:r>
              <a:rPr lang="en-US" sz="1800" dirty="0"/>
              <a:t>Image filenames are extracted from the dataset.</a:t>
            </a:r>
          </a:p>
          <a:p>
            <a:pPr marL="342900" indent="-342900">
              <a:buFont typeface="Arial" panose="020B0604020202020204" pitchFamily="34" charset="0"/>
              <a:buChar char="•"/>
            </a:pPr>
            <a:r>
              <a:rPr lang="en-US" sz="1800" dirty="0"/>
              <a:t>Images are loaded, resized, and converted to RGB format.</a:t>
            </a:r>
          </a:p>
          <a:p>
            <a:pPr marL="342900" indent="-342900">
              <a:buFont typeface="Arial" panose="020B0604020202020204" pitchFamily="34" charset="0"/>
              <a:buChar char="•"/>
            </a:pPr>
            <a:r>
              <a:rPr lang="en-US" sz="1800" dirty="0"/>
              <a:t>Image data is scaled and stored.</a:t>
            </a:r>
          </a:p>
          <a:p>
            <a:pPr marL="342900" indent="-342900">
              <a:buFont typeface="Arial" panose="020B0604020202020204" pitchFamily="34" charset="0"/>
              <a:buChar char="•"/>
            </a:pPr>
            <a:r>
              <a:rPr lang="en-US" sz="1800" dirty="0"/>
              <a:t>The final dataset, represented as a NumPy array, is obtained.</a:t>
            </a:r>
          </a:p>
        </p:txBody>
      </p:sp>
      <p:pic>
        <p:nvPicPr>
          <p:cNvPr id="3" name="Picture Placeholder 2">
            <a:extLst>
              <a:ext uri="{FF2B5EF4-FFF2-40B4-BE49-F238E27FC236}">
                <a16:creationId xmlns:a16="http://schemas.microsoft.com/office/drawing/2014/main" id="{10D557BD-DA0C-CB33-47D8-ABBB1CCEA0C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p:blipFill>
        <p:spPr>
          <a:xfrm>
            <a:off x="7425440" y="399047"/>
            <a:ext cx="4111489" cy="411149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57552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C303D44-661A-AF3D-47A9-4137C96B5F41}"/>
              </a:ext>
            </a:extLst>
          </p:cNvPr>
          <p:cNvSpPr/>
          <p:nvPr/>
        </p:nvSpPr>
        <p:spPr>
          <a:xfrm>
            <a:off x="0" y="0"/>
            <a:ext cx="6549112" cy="6858000"/>
          </a:xfrm>
          <a:prstGeom prst="rect">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lin ang="10800000" scaled="1"/>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36F1C9-62B3-5715-BB53-435C29523F77}"/>
              </a:ext>
            </a:extLst>
          </p:cNvPr>
          <p:cNvSpPr/>
          <p:nvPr/>
        </p:nvSpPr>
        <p:spPr>
          <a:xfrm>
            <a:off x="338544" y="659876"/>
            <a:ext cx="6062766" cy="5196843"/>
          </a:xfrm>
          <a:prstGeom prst="ellipse">
            <a:avLst/>
          </a:prstGeom>
          <a:blipFill dpi="0"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495191D-2512-F435-D49C-7CE8F3EBC5E6}"/>
              </a:ext>
            </a:extLst>
          </p:cNvPr>
          <p:cNvSpPr/>
          <p:nvPr/>
        </p:nvSpPr>
        <p:spPr>
          <a:xfrm>
            <a:off x="5893659" y="252599"/>
            <a:ext cx="1310906" cy="1310906"/>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2313F3DF-0427-AFB7-B9CD-F96E2DF6EA74}"/>
              </a:ext>
            </a:extLst>
          </p:cNvPr>
          <p:cNvSpPr/>
          <p:nvPr/>
        </p:nvSpPr>
        <p:spPr>
          <a:xfrm>
            <a:off x="10709337" y="5770252"/>
            <a:ext cx="2006010" cy="200601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E4E355D-ED2D-49F6-D120-64E0C8CC687A}"/>
              </a:ext>
            </a:extLst>
          </p:cNvPr>
          <p:cNvSpPr/>
          <p:nvPr/>
        </p:nvSpPr>
        <p:spPr>
          <a:xfrm>
            <a:off x="10976" y="5390139"/>
            <a:ext cx="380113" cy="3801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91EE4237-1D2C-DEF8-2914-F565108CBB8A}"/>
              </a:ext>
            </a:extLst>
          </p:cNvPr>
          <p:cNvSpPr txBox="1"/>
          <p:nvPr/>
        </p:nvSpPr>
        <p:spPr>
          <a:xfrm>
            <a:off x="6096000" y="219183"/>
            <a:ext cx="3593805" cy="584775"/>
          </a:xfrm>
          <a:prstGeom prst="rect">
            <a:avLst/>
          </a:prstGeom>
          <a:noFill/>
        </p:spPr>
        <p:txBody>
          <a:bodyPr wrap="square" rtlCol="0">
            <a:spAutoFit/>
          </a:bodyPr>
          <a:lstStyle/>
          <a:p>
            <a:pPr algn="r"/>
            <a:r>
              <a:rPr lang="en-US" sz="3200" dirty="0"/>
              <a:t>Methodology</a:t>
            </a:r>
          </a:p>
        </p:txBody>
      </p:sp>
      <p:sp>
        <p:nvSpPr>
          <p:cNvPr id="70" name="Rectangle 69">
            <a:extLst>
              <a:ext uri="{FF2B5EF4-FFF2-40B4-BE49-F238E27FC236}">
                <a16:creationId xmlns:a16="http://schemas.microsoft.com/office/drawing/2014/main" id="{53369A03-3F9E-E69D-E6AC-A3EC1EB7A349}"/>
              </a:ext>
            </a:extLst>
          </p:cNvPr>
          <p:cNvSpPr/>
          <p:nvPr/>
        </p:nvSpPr>
        <p:spPr>
          <a:xfrm>
            <a:off x="9432722" y="1312948"/>
            <a:ext cx="2279620" cy="53416"/>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CF3070B9-E42A-C296-5BC2-FBB3A4268E2E}"/>
              </a:ext>
            </a:extLst>
          </p:cNvPr>
          <p:cNvSpPr/>
          <p:nvPr/>
        </p:nvSpPr>
        <p:spPr>
          <a:xfrm>
            <a:off x="11430759" y="354061"/>
            <a:ext cx="380113" cy="3801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74">
            <a:extLst>
              <a:ext uri="{FF2B5EF4-FFF2-40B4-BE49-F238E27FC236}">
                <a16:creationId xmlns:a16="http://schemas.microsoft.com/office/drawing/2014/main" id="{08B0DC3E-7D48-1EED-860C-870D97C84AC8}"/>
              </a:ext>
            </a:extLst>
          </p:cNvPr>
          <p:cNvSpPr/>
          <p:nvPr/>
        </p:nvSpPr>
        <p:spPr>
          <a:xfrm>
            <a:off x="4788606" y="6159441"/>
            <a:ext cx="1275908" cy="698559"/>
          </a:xfrm>
          <a:custGeom>
            <a:avLst/>
            <a:gdLst>
              <a:gd name="connsiteX0" fmla="*/ 637954 w 1275908"/>
              <a:gd name="connsiteY0" fmla="*/ 0 h 698559"/>
              <a:gd name="connsiteX1" fmla="*/ 1275908 w 1275908"/>
              <a:gd name="connsiteY1" fmla="*/ 637954 h 698559"/>
              <a:gd name="connsiteX2" fmla="*/ 1269799 w 1275908"/>
              <a:gd name="connsiteY2" fmla="*/ 698559 h 698559"/>
              <a:gd name="connsiteX3" fmla="*/ 6110 w 1275908"/>
              <a:gd name="connsiteY3" fmla="*/ 698559 h 698559"/>
              <a:gd name="connsiteX4" fmla="*/ 0 w 1275908"/>
              <a:gd name="connsiteY4" fmla="*/ 637954 h 698559"/>
              <a:gd name="connsiteX5" fmla="*/ 637954 w 1275908"/>
              <a:gd name="connsiteY5" fmla="*/ 0 h 698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5908" h="698559">
                <a:moveTo>
                  <a:pt x="637954" y="0"/>
                </a:moveTo>
                <a:cubicBezTo>
                  <a:pt x="990286" y="0"/>
                  <a:pt x="1275908" y="285622"/>
                  <a:pt x="1275908" y="637954"/>
                </a:cubicBezTo>
                <a:lnTo>
                  <a:pt x="1269799" y="698559"/>
                </a:lnTo>
                <a:lnTo>
                  <a:pt x="6110" y="698559"/>
                </a:lnTo>
                <a:lnTo>
                  <a:pt x="0" y="637954"/>
                </a:lnTo>
                <a:cubicBezTo>
                  <a:pt x="0" y="285622"/>
                  <a:pt x="285622" y="0"/>
                  <a:pt x="63795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TextBox 68">
            <a:extLst>
              <a:ext uri="{FF2B5EF4-FFF2-40B4-BE49-F238E27FC236}">
                <a16:creationId xmlns:a16="http://schemas.microsoft.com/office/drawing/2014/main" id="{D3D4C9B2-590A-D8A9-160F-173756D3E484}"/>
              </a:ext>
            </a:extLst>
          </p:cNvPr>
          <p:cNvSpPr txBox="1"/>
          <p:nvPr/>
        </p:nvSpPr>
        <p:spPr>
          <a:xfrm>
            <a:off x="8091038" y="561476"/>
            <a:ext cx="5737860" cy="923330"/>
          </a:xfrm>
          <a:prstGeom prst="rect">
            <a:avLst/>
          </a:prstGeom>
          <a:noFill/>
        </p:spPr>
        <p:txBody>
          <a:bodyPr wrap="square" rtlCol="0">
            <a:spAutoFit/>
          </a:bodyPr>
          <a:lstStyle/>
          <a:p>
            <a:r>
              <a:rPr lang="en-US" sz="5400" b="1" dirty="0">
                <a:solidFill>
                  <a:schemeClr val="accent1"/>
                </a:solidFill>
                <a:latin typeface="Lato Black" panose="020F0502020204030203" pitchFamily="34" charset="77"/>
              </a:rPr>
              <a:t>Model</a:t>
            </a:r>
          </a:p>
        </p:txBody>
      </p:sp>
      <p:sp>
        <p:nvSpPr>
          <p:cNvPr id="4" name="TextBox 10">
            <a:extLst>
              <a:ext uri="{FF2B5EF4-FFF2-40B4-BE49-F238E27FC236}">
                <a16:creationId xmlns:a16="http://schemas.microsoft.com/office/drawing/2014/main" id="{C9C88BAA-3B73-C3E3-8940-A37BF2C5553F}"/>
              </a:ext>
            </a:extLst>
          </p:cNvPr>
          <p:cNvSpPr txBox="1">
            <a:spLocks noChangeArrowheads="1"/>
          </p:cNvSpPr>
          <p:nvPr/>
        </p:nvSpPr>
        <p:spPr bwMode="auto">
          <a:xfrm>
            <a:off x="6818004" y="1363829"/>
            <a:ext cx="5138421" cy="5693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defRPr sz="3600">
                <a:solidFill>
                  <a:schemeClr val="tx1"/>
                </a:solidFill>
                <a:latin typeface="Lato Light" panose="020F0302020204030203" pitchFamily="34" charset="0"/>
                <a:ea typeface="MS PGothic" panose="020B0600070205080204" pitchFamily="34" charset="-128"/>
              </a:defRPr>
            </a:lvl1pPr>
            <a:lvl2pPr marL="742950" indent="-285750">
              <a:defRPr sz="3600">
                <a:solidFill>
                  <a:schemeClr val="tx1"/>
                </a:solidFill>
                <a:latin typeface="Lato Light" panose="020F0302020204030203" pitchFamily="34" charset="0"/>
                <a:ea typeface="MS PGothic" panose="020B0600070205080204" pitchFamily="34" charset="-128"/>
              </a:defRPr>
            </a:lvl2pPr>
            <a:lvl3pPr marL="1143000" indent="-228600">
              <a:defRPr sz="3600">
                <a:solidFill>
                  <a:schemeClr val="tx1"/>
                </a:solidFill>
                <a:latin typeface="Lato Light" panose="020F0302020204030203" pitchFamily="34" charset="0"/>
                <a:ea typeface="MS PGothic" panose="020B0600070205080204" pitchFamily="34" charset="-128"/>
              </a:defRPr>
            </a:lvl3pPr>
            <a:lvl4pPr marL="1600200" indent="-228600">
              <a:defRPr sz="3600">
                <a:solidFill>
                  <a:schemeClr val="tx1"/>
                </a:solidFill>
                <a:latin typeface="Lato Light" panose="020F0302020204030203" pitchFamily="34" charset="0"/>
                <a:ea typeface="MS PGothic" panose="020B0600070205080204" pitchFamily="34" charset="-128"/>
              </a:defRPr>
            </a:lvl4pPr>
            <a:lvl5pPr marL="2057400" indent="-228600">
              <a:defRPr sz="3600">
                <a:solidFill>
                  <a:schemeClr val="tx1"/>
                </a:solidFill>
                <a:latin typeface="Lato Light" panose="020F0302020204030203" pitchFamily="34" charset="0"/>
                <a:ea typeface="MS PGothic" panose="020B0600070205080204" pitchFamily="34" charset="-128"/>
              </a:defRPr>
            </a:lvl5pPr>
            <a:lvl6pPr marL="25146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6pPr>
            <a:lvl7pPr marL="29718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7pPr>
            <a:lvl8pPr marL="34290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8pPr>
            <a:lvl9pPr marL="3886200" indent="-228600" defTabSz="1827213" fontAlgn="base">
              <a:spcBef>
                <a:spcPct val="0"/>
              </a:spcBef>
              <a:spcAft>
                <a:spcPct val="0"/>
              </a:spcAft>
              <a:defRPr sz="3600">
                <a:solidFill>
                  <a:schemeClr val="tx1"/>
                </a:solidFill>
                <a:latin typeface="Lato Light" panose="020F0302020204030203" pitchFamily="34" charset="0"/>
                <a:ea typeface="MS PGothic" panose="020B0600070205080204" pitchFamily="34" charset="-128"/>
              </a:defRPr>
            </a:lvl9pPr>
          </a:lstStyle>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code utilizes </a:t>
            </a:r>
            <a:r>
              <a:rPr lang="en-US" sz="1400" b="1" u="sng" dirty="0">
                <a:solidFill>
                  <a:schemeClr val="tx1">
                    <a:lumMod val="50000"/>
                    <a:lumOff val="50000"/>
                  </a:schemeClr>
                </a:solidFill>
                <a:latin typeface="Arial" panose="020B0604020202020204" pitchFamily="34" charset="0"/>
                <a:cs typeface="Arial" panose="020B0604020202020204" pitchFamily="34" charset="0"/>
              </a:rPr>
              <a:t>TensorFlow and </a:t>
            </a:r>
            <a:r>
              <a:rPr lang="en-US" sz="1400" b="1" u="sng" dirty="0" err="1">
                <a:solidFill>
                  <a:schemeClr val="tx1">
                    <a:lumMod val="50000"/>
                    <a:lumOff val="50000"/>
                  </a:schemeClr>
                </a:solidFill>
                <a:latin typeface="Arial" panose="020B0604020202020204" pitchFamily="34" charset="0"/>
                <a:cs typeface="Arial" panose="020B0604020202020204" pitchFamily="34" charset="0"/>
              </a:rPr>
              <a:t>Keras</a:t>
            </a:r>
            <a:r>
              <a:rPr lang="en-US" sz="1400" b="1" u="sng" dirty="0">
                <a:solidFill>
                  <a:schemeClr val="tx1">
                    <a:lumMod val="50000"/>
                    <a:lumOff val="50000"/>
                  </a:schemeClr>
                </a:solidFill>
                <a:latin typeface="Arial" panose="020B0604020202020204" pitchFamily="34" charset="0"/>
                <a:cs typeface="Arial" panose="020B0604020202020204" pitchFamily="34" charset="0"/>
              </a:rPr>
              <a:t> </a:t>
            </a:r>
            <a:r>
              <a:rPr lang="en-US" sz="1400" b="1" dirty="0">
                <a:solidFill>
                  <a:schemeClr val="tx1">
                    <a:lumMod val="50000"/>
                    <a:lumOff val="50000"/>
                  </a:schemeClr>
                </a:solidFill>
                <a:latin typeface="Arial" panose="020B0604020202020204" pitchFamily="34" charset="0"/>
                <a:cs typeface="Arial" panose="020B0604020202020204" pitchFamily="34" charset="0"/>
              </a:rPr>
              <a:t>for training a model on an image dataset.</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Image data augmentation is performed using the </a:t>
            </a:r>
            <a:r>
              <a:rPr lang="en-US" sz="1400" b="1" dirty="0" err="1">
                <a:solidFill>
                  <a:schemeClr val="tx1">
                    <a:lumMod val="50000"/>
                    <a:lumOff val="50000"/>
                  </a:schemeClr>
                </a:solidFill>
                <a:latin typeface="Arial" panose="020B0604020202020204" pitchFamily="34" charset="0"/>
                <a:cs typeface="Arial" panose="020B0604020202020204" pitchFamily="34" charset="0"/>
              </a:rPr>
              <a:t>ImageDataGenerator</a:t>
            </a:r>
            <a:r>
              <a:rPr lang="en-US" sz="1400" b="1" dirty="0">
                <a:solidFill>
                  <a:schemeClr val="tx1">
                    <a:lumMod val="50000"/>
                    <a:lumOff val="50000"/>
                  </a:schemeClr>
                </a:solidFill>
                <a:latin typeface="Arial" panose="020B0604020202020204" pitchFamily="34" charset="0"/>
                <a:cs typeface="Arial" panose="020B0604020202020204" pitchFamily="34" charset="0"/>
              </a:rPr>
              <a:t> class to create augmented training and validation data.</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a:t>
            </a:r>
            <a:r>
              <a:rPr lang="en-US" sz="1400" b="1" u="sng" dirty="0">
                <a:solidFill>
                  <a:schemeClr val="tx1">
                    <a:lumMod val="50000"/>
                    <a:lumOff val="50000"/>
                  </a:schemeClr>
                </a:solidFill>
                <a:latin typeface="Arial" panose="020B0604020202020204" pitchFamily="34" charset="0"/>
                <a:cs typeface="Arial" panose="020B0604020202020204" pitchFamily="34" charset="0"/>
              </a:rPr>
              <a:t>MobileNetV2</a:t>
            </a:r>
            <a:r>
              <a:rPr lang="en-US" sz="1400" b="1" dirty="0">
                <a:solidFill>
                  <a:schemeClr val="tx1">
                    <a:lumMod val="50000"/>
                    <a:lumOff val="50000"/>
                  </a:schemeClr>
                </a:solidFill>
                <a:latin typeface="Arial" panose="020B0604020202020204" pitchFamily="34" charset="0"/>
                <a:cs typeface="Arial" panose="020B0604020202020204" pitchFamily="34" charset="0"/>
              </a:rPr>
              <a:t> model, pre-trained on the ImageNet dataset, is used as the base model for transfer learning.</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base model's output is connected to a global average pooling layer and a dense layer for predicting the probabilities of the 4 flower classes.</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model is compiled with the </a:t>
            </a:r>
            <a:r>
              <a:rPr lang="en-US" sz="1400" b="1" u="sng" dirty="0">
                <a:solidFill>
                  <a:schemeClr val="tx1">
                    <a:lumMod val="50000"/>
                    <a:lumOff val="50000"/>
                  </a:schemeClr>
                </a:solidFill>
                <a:latin typeface="Arial" panose="020B0604020202020204" pitchFamily="34" charset="0"/>
                <a:cs typeface="Arial" panose="020B0604020202020204" pitchFamily="34" charset="0"/>
              </a:rPr>
              <a:t>Adam optimizer</a:t>
            </a:r>
            <a:r>
              <a:rPr lang="en-US" sz="1400" b="1" dirty="0">
                <a:solidFill>
                  <a:schemeClr val="tx1">
                    <a:lumMod val="50000"/>
                    <a:lumOff val="50000"/>
                  </a:schemeClr>
                </a:solidFill>
                <a:latin typeface="Arial" panose="020B0604020202020204" pitchFamily="34" charset="0"/>
                <a:cs typeface="Arial" panose="020B0604020202020204" pitchFamily="34" charset="0"/>
              </a:rPr>
              <a:t>, using categorical cross-entropy loss and accuracy as evaluation metrics.</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Training is performed using the augmented data generators and the specified batch size and number of epochs.</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training progress and performance are recorded in the history variable.</a:t>
            </a:r>
          </a:p>
          <a:p>
            <a:pPr marL="342900" indent="-342900" algn="just">
              <a:buFont typeface="+mj-lt"/>
              <a:buAutoNum type="arabicPeriod"/>
            </a:pPr>
            <a:r>
              <a:rPr lang="en-US" sz="1400" b="1" dirty="0">
                <a:solidFill>
                  <a:schemeClr val="tx1">
                    <a:lumMod val="50000"/>
                    <a:lumOff val="50000"/>
                  </a:schemeClr>
                </a:solidFill>
                <a:latin typeface="Arial" panose="020B0604020202020204" pitchFamily="34" charset="0"/>
                <a:cs typeface="Arial" panose="020B0604020202020204" pitchFamily="34" charset="0"/>
              </a:rPr>
              <a:t>The approach combines transfer learning, data augmentation, and deep learning techniques to train a model on the image dataset.</a:t>
            </a:r>
            <a:endParaRPr lang="es-CO" sz="1400" dirty="0">
              <a:solidFill>
                <a:schemeClr val="tx1">
                  <a:lumMod val="50000"/>
                  <a:lumOff val="50000"/>
                </a:schemeClr>
              </a:solidFill>
              <a:latin typeface="Arial" panose="020B0604020202020204" pitchFamily="34" charset="0"/>
              <a:cs typeface="Arial" panose="020B0604020202020204" pitchFamily="34" charset="0"/>
            </a:endParaRPr>
          </a:p>
          <a:p>
            <a:pPr marL="342900" indent="-342900" algn="just">
              <a:buFont typeface="+mj-lt"/>
              <a:buAutoNum type="arabicPeriod"/>
            </a:pPr>
            <a:endParaRPr lang="es-CO" sz="1400" dirty="0">
              <a:solidFill>
                <a:schemeClr val="tx1">
                  <a:lumMod val="50000"/>
                  <a:lumOff val="50000"/>
                </a:schemeClr>
              </a:solidFill>
              <a:latin typeface="Arial" panose="020B0604020202020204" pitchFamily="34" charset="0"/>
              <a:cs typeface="Arial" panose="020B0604020202020204" pitchFamily="34" charset="0"/>
            </a:endParaRPr>
          </a:p>
          <a:p>
            <a:pPr marL="342900" indent="-342900" algn="just">
              <a:buFont typeface="+mj-lt"/>
              <a:buAutoNum type="arabicPeriod"/>
            </a:pPr>
            <a:endParaRPr lang="es-CO" sz="1400" dirty="0">
              <a:solidFill>
                <a:schemeClr val="tx1">
                  <a:lumMod val="50000"/>
                  <a:lumOff val="50000"/>
                </a:schemeClr>
              </a:solidFill>
              <a:latin typeface="Arial" panose="020B0604020202020204" pitchFamily="34" charset="0"/>
              <a:cs typeface="Arial" panose="020B0604020202020204" pitchFamily="34" charset="0"/>
            </a:endParaRPr>
          </a:p>
          <a:p>
            <a:pPr marL="342900" indent="-342900" algn="just">
              <a:buFont typeface="+mj-lt"/>
              <a:buAutoNum type="arabicPeriod"/>
            </a:pPr>
            <a:endParaRPr lang="es-CO" sz="1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1A47444-2172-E69E-79C8-DBCB68F3C7F2}"/>
              </a:ext>
            </a:extLst>
          </p:cNvPr>
          <p:cNvSpPr/>
          <p:nvPr/>
        </p:nvSpPr>
        <p:spPr>
          <a:xfrm rot="5400000">
            <a:off x="-707729" y="2921058"/>
            <a:ext cx="2963453" cy="90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8107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Company Introduction PPThemes">
  <a:themeElements>
    <a:clrScheme name="Creative morph presentation">
      <a:dk1>
        <a:srgbClr val="000000"/>
      </a:dk1>
      <a:lt1>
        <a:srgbClr val="FFFFFF"/>
      </a:lt1>
      <a:dk2>
        <a:srgbClr val="5B9BD5"/>
      </a:dk2>
      <a:lt2>
        <a:srgbClr val="E7E6E6"/>
      </a:lt2>
      <a:accent1>
        <a:srgbClr val="E6A421"/>
      </a:accent1>
      <a:accent2>
        <a:srgbClr val="9EBB2C"/>
      </a:accent2>
      <a:accent3>
        <a:srgbClr val="4E98B3"/>
      </a:accent3>
      <a:accent4>
        <a:srgbClr val="E83053"/>
      </a:accent4>
      <a:accent5>
        <a:srgbClr val="F4C522"/>
      </a:accent5>
      <a:accent6>
        <a:srgbClr val="162051"/>
      </a:accent6>
      <a:hlink>
        <a:srgbClr val="ABCCD5"/>
      </a:hlink>
      <a:folHlink>
        <a:srgbClr val="7E77BA"/>
      </a:folHlink>
    </a:clrScheme>
    <a:fontScheme name="Company introduction Font">
      <a:majorFont>
        <a:latin typeface="Montserrat Black"/>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ompany Introduction PPThemes" id="{015749B7-A49E-4510-A81F-D6988EC311C4}" vid="{49F573B0-F5ED-4792-A962-BC1BA2C38D8C}"/>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350" row="5">
    <wetp:webextensionref xmlns:r="http://schemas.openxmlformats.org/officeDocument/2006/relationships" r:id="rId1"/>
  </wetp:taskpane>
  <wetp:taskpane dockstate="right" visibility="0" width="350" row="6">
    <wetp:webextensionref xmlns:r="http://schemas.openxmlformats.org/officeDocument/2006/relationships" r:id="rId2"/>
  </wetp:taskpane>
  <wetp:taskpane dockstate="right" visibility="0" width="350" row="7">
    <wetp:webextensionref xmlns:r="http://schemas.openxmlformats.org/officeDocument/2006/relationships" r:id="rId3"/>
  </wetp:taskpane>
  <wetp:taskpane dockstate="right" visibility="0" width="350" row="8">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710DF37B-39F9-4993-A6F1-04016D8497DF}">
  <we:reference id="wa104379279" version="2.1.0.0" store="en-US" storeType="OMEX"/>
  <we:alternateReferences>
    <we:reference id="wa104379279" version="2.1.0.0" store="WA10437927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103BD25C-6E12-48D5-9CE1-6D456C52C2E8}">
  <we:reference id="wa104380907" version="3.0.0.0" store="en-US"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42C0D6B0-2A6B-4092-8B0F-07D241863A0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8224C668-B6FA-4100-A20C-1DE857E1615D}">
  <we:reference id="wa104381411" version="1.0.0.0" store="en-US" storeType="OMEX"/>
  <we:alternateReferences>
    <we:reference id="wa104381411" version="1.0.0.0" store="WA10438141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Company Introduction PPThemes</Template>
  <TotalTime>8941</TotalTime>
  <Words>1381</Words>
  <Application>Microsoft Office PowerPoint</Application>
  <PresentationFormat>Widescreen</PresentationFormat>
  <Paragraphs>158</Paragraphs>
  <Slides>19</Slides>
  <Notes>3</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Algerian</vt:lpstr>
      <vt:lpstr>Arial</vt:lpstr>
      <vt:lpstr>Arial Narrow</vt:lpstr>
      <vt:lpstr>Calibri</vt:lpstr>
      <vt:lpstr>Lato Black</vt:lpstr>
      <vt:lpstr>Lato Light</vt:lpstr>
      <vt:lpstr>Lucida Handwriting</vt:lpstr>
      <vt:lpstr>Montserrat Black</vt:lpstr>
      <vt:lpstr>Times New Roman</vt:lpstr>
      <vt:lpstr>Wingdings</vt:lpstr>
      <vt:lpstr>Company Introduction PPThemes</vt:lpstr>
      <vt:lpstr>PowerPoint Presentation</vt:lpstr>
      <vt:lpstr>PowerPoint Presentation</vt:lpstr>
      <vt:lpstr>PowerPoint Presentation</vt:lpstr>
      <vt:lpstr>Slide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Jolie Nayibe Serrano</dc:creator>
  <cp:lastModifiedBy>Pranav Khandagale</cp:lastModifiedBy>
  <cp:revision>492</cp:revision>
  <dcterms:created xsi:type="dcterms:W3CDTF">2020-03-21T22:03:23Z</dcterms:created>
  <dcterms:modified xsi:type="dcterms:W3CDTF">2023-05-19T05:08:33Z</dcterms:modified>
</cp:coreProperties>
</file>